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24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78" r:id="rId2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60000"/>
    <a:srgbClr val="C80064"/>
    <a:srgbClr val="800000"/>
    <a:srgbClr val="DA2A00"/>
    <a:srgbClr val="F7C409"/>
    <a:srgbClr val="C57423"/>
    <a:srgbClr val="FF3386"/>
    <a:srgbClr val="663300"/>
    <a:srgbClr val="BB88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8" autoAdjust="0"/>
    <p:restoredTop sz="94660"/>
  </p:normalViewPr>
  <p:slideViewPr>
    <p:cSldViewPr>
      <p:cViewPr>
        <p:scale>
          <a:sx n="75" d="100"/>
          <a:sy n="75" d="100"/>
        </p:scale>
        <p:origin x="-96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C1BA7-9985-4B81-BBB5-2521E7501D42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99AC96E9-15FC-4C49-86FB-DA309760D26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rgbClr val="002060"/>
              </a:solidFill>
            </a:rPr>
            <a:t>Material </a:t>
          </a:r>
          <a:r>
            <a:rPr lang="es-VE" dirty="0" err="1" smtClean="0">
              <a:solidFill>
                <a:srgbClr val="002060"/>
              </a:solidFill>
            </a:rPr>
            <a:t>clasification</a:t>
          </a:r>
          <a:r>
            <a:rPr lang="es-VE" dirty="0" smtClean="0">
              <a:solidFill>
                <a:srgbClr val="002060"/>
              </a:solidFill>
            </a:rPr>
            <a:t>.</a:t>
          </a:r>
          <a:endParaRPr lang="es-VE" dirty="0">
            <a:solidFill>
              <a:srgbClr val="002060"/>
            </a:solidFill>
          </a:endParaRPr>
        </a:p>
      </dgm:t>
    </dgm:pt>
    <dgm:pt modelId="{1AA61D5A-4194-4442-8686-D3DFF99BA19B}" type="parTrans" cxnId="{65854E70-B92F-4779-A7A1-F8EE5ACD6B26}">
      <dgm:prSet/>
      <dgm:spPr/>
      <dgm:t>
        <a:bodyPr/>
        <a:lstStyle/>
        <a:p>
          <a:endParaRPr lang="es-VE"/>
        </a:p>
      </dgm:t>
    </dgm:pt>
    <dgm:pt modelId="{AE2A230D-FD4D-459F-A17F-8A627A31BCD7}" type="sibTrans" cxnId="{65854E70-B92F-4779-A7A1-F8EE5ACD6B26}">
      <dgm:prSet/>
      <dgm:spPr/>
      <dgm:t>
        <a:bodyPr/>
        <a:lstStyle/>
        <a:p>
          <a:endParaRPr lang="es-VE"/>
        </a:p>
      </dgm:t>
    </dgm:pt>
    <dgm:pt modelId="{4A41BFB2-CB7A-4BAC-96D9-41BFD967256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chemeClr val="accent4">
                  <a:lumMod val="75000"/>
                </a:schemeClr>
              </a:solidFill>
            </a:rPr>
            <a:t>Stone material </a:t>
          </a:r>
          <a:endParaRPr lang="es-VE" dirty="0">
            <a:solidFill>
              <a:schemeClr val="accent4">
                <a:lumMod val="75000"/>
              </a:schemeClr>
            </a:solidFill>
          </a:endParaRPr>
        </a:p>
      </dgm:t>
    </dgm:pt>
    <dgm:pt modelId="{E1D13D9A-3EB1-48B7-B1F4-CDA2BAA171A2}" type="parTrans" cxnId="{E30CC511-0E57-48B5-B2D8-A959116C446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7196B8A6-2E4F-428E-8743-7E4F775E2C17}" type="sibTrans" cxnId="{E30CC511-0E57-48B5-B2D8-A959116C4462}">
      <dgm:prSet/>
      <dgm:spPr/>
      <dgm:t>
        <a:bodyPr/>
        <a:lstStyle/>
        <a:p>
          <a:endParaRPr lang="es-VE"/>
        </a:p>
      </dgm:t>
    </dgm:pt>
    <dgm:pt modelId="{E01CD393-801A-4D6D-BE43-A84E6B7AFEF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accent4">
                  <a:lumMod val="75000"/>
                </a:schemeClr>
              </a:solidFill>
            </a:rPr>
            <a:t>Composites</a:t>
          </a:r>
          <a:r>
            <a:rPr lang="es-VE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dirty="0">
            <a:solidFill>
              <a:schemeClr val="accent4">
                <a:lumMod val="75000"/>
              </a:schemeClr>
            </a:solidFill>
          </a:endParaRPr>
        </a:p>
      </dgm:t>
    </dgm:pt>
    <dgm:pt modelId="{4693AF6C-DFB5-4F45-A9D1-2DB7E1855F7F}" type="parTrans" cxnId="{0E59C7A0-BD23-471F-B9B7-88FF202618B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D6BA0FEC-20E7-4231-82E0-EDB04F8D1273}" type="sibTrans" cxnId="{0E59C7A0-BD23-471F-B9B7-88FF202618BE}">
      <dgm:prSet/>
      <dgm:spPr/>
      <dgm:t>
        <a:bodyPr/>
        <a:lstStyle/>
        <a:p>
          <a:endParaRPr lang="es-VE"/>
        </a:p>
      </dgm:t>
    </dgm:pt>
    <dgm:pt modelId="{515633DC-C42D-4057-9E3B-BEBABC9EAA2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accent4">
                  <a:lumMod val="75000"/>
                </a:schemeClr>
              </a:solidFill>
            </a:rPr>
            <a:t>Metallic</a:t>
          </a:r>
          <a:r>
            <a:rPr lang="es-VE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dirty="0">
            <a:solidFill>
              <a:schemeClr val="accent4">
                <a:lumMod val="75000"/>
              </a:schemeClr>
            </a:solidFill>
          </a:endParaRPr>
        </a:p>
      </dgm:t>
    </dgm:pt>
    <dgm:pt modelId="{FC0B3DAC-CE75-40CA-AF1F-1711ACBF188B}" type="parTrans" cxnId="{79592307-6B8F-4D43-AA88-BCB38D794E8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F0F6F860-C7D6-4CBA-8987-3B7CF6484185}" type="sibTrans" cxnId="{79592307-6B8F-4D43-AA88-BCB38D794E84}">
      <dgm:prSet/>
      <dgm:spPr/>
      <dgm:t>
        <a:bodyPr/>
        <a:lstStyle/>
        <a:p>
          <a:endParaRPr lang="es-VE"/>
        </a:p>
      </dgm:t>
    </dgm:pt>
    <dgm:pt modelId="{78FDFE31-D03F-4A31-964E-399FABDF6AA7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es-VE" dirty="0" err="1" smtClean="0">
              <a:solidFill>
                <a:schemeClr val="accent4">
                  <a:lumMod val="75000"/>
                </a:schemeClr>
              </a:solidFill>
            </a:rPr>
            <a:t>Ceramic</a:t>
          </a:r>
          <a:r>
            <a:rPr lang="es-VE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dirty="0">
            <a:solidFill>
              <a:schemeClr val="accent4">
                <a:lumMod val="75000"/>
              </a:schemeClr>
            </a:solidFill>
          </a:endParaRPr>
        </a:p>
      </dgm:t>
    </dgm:pt>
    <dgm:pt modelId="{91456A53-6AA2-4E8C-9911-D6764F5E501D}" type="parTrans" cxnId="{DDCB7777-0B54-401E-B31E-B6DC557A583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A1405CE9-01FC-4EF6-9930-FC05B2EB0BB7}" type="sibTrans" cxnId="{DDCB7777-0B54-401E-B31E-B6DC557A583E}">
      <dgm:prSet/>
      <dgm:spPr/>
      <dgm:t>
        <a:bodyPr/>
        <a:lstStyle/>
        <a:p>
          <a:endParaRPr lang="es-VE"/>
        </a:p>
      </dgm:t>
    </dgm:pt>
    <dgm:pt modelId="{CC87B5EA-327C-488F-8598-71EC888CFEB1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r>
            <a:rPr lang="es-VE" dirty="0" smtClean="0">
              <a:solidFill>
                <a:srgbClr val="0070C0"/>
              </a:solidFill>
            </a:rPr>
            <a:t>Comes </a:t>
          </a:r>
          <a:r>
            <a:rPr lang="es-VE" dirty="0" err="1" smtClean="0">
              <a:solidFill>
                <a:srgbClr val="0070C0"/>
              </a:solidFill>
            </a:rPr>
            <a:t>from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the</a:t>
          </a:r>
          <a:r>
            <a:rPr lang="es-VE" smtClean="0">
              <a:solidFill>
                <a:srgbClr val="0070C0"/>
              </a:solidFill>
            </a:rPr>
            <a:t> natural </a:t>
          </a:r>
          <a:r>
            <a:rPr lang="es-VE" dirty="0" err="1" smtClean="0">
              <a:solidFill>
                <a:srgbClr val="0070C0"/>
              </a:solidFill>
            </a:rPr>
            <a:t>stones</a:t>
          </a:r>
          <a:endParaRPr lang="es-VE" dirty="0">
            <a:solidFill>
              <a:srgbClr val="0070C0"/>
            </a:solidFill>
          </a:endParaRPr>
        </a:p>
      </dgm:t>
    </dgm:pt>
    <dgm:pt modelId="{9D87201C-4CA5-41FF-8BD1-286814BBE67C}" type="parTrans" cxnId="{1BBD0C7B-075D-432E-8D8E-C310900072F9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F16C51A1-D718-448F-84B9-7469AC8A49F6}" type="sibTrans" cxnId="{1BBD0C7B-075D-432E-8D8E-C310900072F9}">
      <dgm:prSet/>
      <dgm:spPr/>
      <dgm:t>
        <a:bodyPr/>
        <a:lstStyle/>
        <a:p>
          <a:endParaRPr lang="es-VE"/>
        </a:p>
      </dgm:t>
    </dgm:pt>
    <dgm:pt modelId="{A0AF1DE5-9164-4D37-9B8E-BB397317E6C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s-VE" dirty="0" err="1" smtClean="0">
              <a:solidFill>
                <a:srgbClr val="00B0F0"/>
              </a:solidFill>
            </a:rPr>
            <a:t>Examples</a:t>
          </a:r>
          <a:r>
            <a:rPr lang="es-VE" dirty="0" smtClean="0">
              <a:solidFill>
                <a:srgbClr val="00B0F0"/>
              </a:solidFill>
            </a:rPr>
            <a:t>: </a:t>
          </a:r>
        </a:p>
        <a:p>
          <a:r>
            <a:rPr lang="es-VE" dirty="0" err="1" smtClean="0">
              <a:solidFill>
                <a:srgbClr val="00B0F0"/>
              </a:solidFill>
            </a:rPr>
            <a:t>Marble</a:t>
          </a:r>
          <a:r>
            <a:rPr lang="es-VE" dirty="0" smtClean="0">
              <a:solidFill>
                <a:srgbClr val="00B0F0"/>
              </a:solidFill>
            </a:rPr>
            <a:t>, </a:t>
          </a:r>
          <a:r>
            <a:rPr lang="es-VE" dirty="0" err="1" smtClean="0">
              <a:solidFill>
                <a:srgbClr val="00B0F0"/>
              </a:solidFill>
            </a:rPr>
            <a:t>granite</a:t>
          </a:r>
          <a:r>
            <a:rPr lang="es-VE" dirty="0" smtClean="0">
              <a:solidFill>
                <a:srgbClr val="00B0F0"/>
              </a:solidFill>
            </a:rPr>
            <a:t>.</a:t>
          </a:r>
          <a:endParaRPr lang="es-VE" dirty="0">
            <a:solidFill>
              <a:srgbClr val="00B0F0"/>
            </a:solidFill>
          </a:endParaRPr>
        </a:p>
      </dgm:t>
    </dgm:pt>
    <dgm:pt modelId="{F6A05ABC-282B-4CC7-933B-807F02403834}" type="parTrans" cxnId="{9311A536-270D-44E8-915D-92D8781B502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317F99F1-BFE1-41E0-B516-81172B0D4A43}" type="sibTrans" cxnId="{9311A536-270D-44E8-915D-92D8781B5022}">
      <dgm:prSet/>
      <dgm:spPr/>
      <dgm:t>
        <a:bodyPr/>
        <a:lstStyle/>
        <a:p>
          <a:endParaRPr lang="es-VE"/>
        </a:p>
      </dgm:t>
    </dgm:pt>
    <dgm:pt modelId="{16692667-5CDA-4FF2-9D5C-09E008726A1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r>
            <a:rPr lang="es-VE" dirty="0" smtClean="0">
              <a:solidFill>
                <a:srgbClr val="0070C0"/>
              </a:solidFill>
            </a:rPr>
            <a:t>Mixture </a:t>
          </a:r>
          <a:r>
            <a:rPr lang="es-VE" dirty="0" err="1" smtClean="0">
              <a:solidFill>
                <a:srgbClr val="0070C0"/>
              </a:solidFill>
            </a:rPr>
            <a:t>between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sand</a:t>
          </a:r>
          <a:r>
            <a:rPr lang="es-VE" dirty="0" smtClean="0">
              <a:solidFill>
                <a:srgbClr val="0070C0"/>
              </a:solidFill>
            </a:rPr>
            <a:t>, </a:t>
          </a:r>
          <a:r>
            <a:rPr lang="es-VE" dirty="0" err="1" smtClean="0">
              <a:solidFill>
                <a:srgbClr val="0070C0"/>
              </a:solidFill>
            </a:rPr>
            <a:t>clay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or</a:t>
          </a:r>
          <a:r>
            <a:rPr lang="es-VE" dirty="0" smtClean="0">
              <a:solidFill>
                <a:srgbClr val="0070C0"/>
              </a:solidFill>
            </a:rPr>
            <a:t> oxides</a:t>
          </a:r>
          <a:endParaRPr lang="es-VE" dirty="0">
            <a:solidFill>
              <a:srgbClr val="0070C0"/>
            </a:solidFill>
          </a:endParaRPr>
        </a:p>
      </dgm:t>
    </dgm:pt>
    <dgm:pt modelId="{140FE2CA-20B8-4E58-ADA6-20BE64C13A4B}" type="parTrans" cxnId="{EFE82D67-CBBF-4F84-9FA7-D848B78E325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E7B21683-9E16-4228-85CF-381A5A32FC31}" type="sibTrans" cxnId="{EFE82D67-CBBF-4F84-9FA7-D848B78E325A}">
      <dgm:prSet/>
      <dgm:spPr/>
      <dgm:t>
        <a:bodyPr/>
        <a:lstStyle/>
        <a:p>
          <a:endParaRPr lang="es-VE"/>
        </a:p>
      </dgm:t>
    </dgm:pt>
    <dgm:pt modelId="{AD5A7F36-AE4F-4A62-B920-8B7A4D6C3B6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s-VE" dirty="0" err="1" smtClean="0">
              <a:solidFill>
                <a:srgbClr val="00B0F0"/>
              </a:solidFill>
            </a:rPr>
            <a:t>Examples</a:t>
          </a:r>
          <a:r>
            <a:rPr lang="es-VE" dirty="0" smtClean="0">
              <a:solidFill>
                <a:srgbClr val="00B0F0"/>
              </a:solidFill>
            </a:rPr>
            <a:t>: </a:t>
          </a:r>
        </a:p>
        <a:p>
          <a:r>
            <a:rPr lang="es-VE" dirty="0" err="1" smtClean="0">
              <a:solidFill>
                <a:srgbClr val="00B0F0"/>
              </a:solidFill>
            </a:rPr>
            <a:t>Glass,bricks</a:t>
          </a:r>
          <a:r>
            <a:rPr lang="es-VE" dirty="0" smtClean="0">
              <a:solidFill>
                <a:srgbClr val="00B0F0"/>
              </a:solidFill>
            </a:rPr>
            <a:t>.</a:t>
          </a:r>
          <a:endParaRPr lang="es-VE" dirty="0">
            <a:solidFill>
              <a:srgbClr val="00B0F0"/>
            </a:solidFill>
          </a:endParaRPr>
        </a:p>
      </dgm:t>
    </dgm:pt>
    <dgm:pt modelId="{EF5AF6AD-2B3A-464C-9565-A337FB3F89F8}" type="parTrans" cxnId="{D9060ADD-4660-46A8-AC9F-BC7CACCC0B8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2148E069-822A-4184-8E73-D64D7A606C92}" type="sibTrans" cxnId="{D9060ADD-4660-46A8-AC9F-BC7CACCC0B85}">
      <dgm:prSet/>
      <dgm:spPr/>
      <dgm:t>
        <a:bodyPr/>
        <a:lstStyle/>
        <a:p>
          <a:endParaRPr lang="es-VE"/>
        </a:p>
      </dgm:t>
    </dgm:pt>
    <dgm:pt modelId="{AA531060-8CA1-4ED1-803F-46B9E5DE680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r>
            <a:rPr lang="es-VE" dirty="0" smtClean="0">
              <a:solidFill>
                <a:srgbClr val="0070C0"/>
              </a:solidFill>
            </a:rPr>
            <a:t>Mixture </a:t>
          </a:r>
          <a:r>
            <a:rPr lang="es-VE" dirty="0" err="1" smtClean="0">
              <a:solidFill>
                <a:srgbClr val="0070C0"/>
              </a:solidFill>
            </a:rPr>
            <a:t>between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sand</a:t>
          </a:r>
          <a:r>
            <a:rPr lang="es-VE" dirty="0" smtClean="0">
              <a:solidFill>
                <a:srgbClr val="0070C0"/>
              </a:solidFill>
            </a:rPr>
            <a:t>, </a:t>
          </a:r>
          <a:r>
            <a:rPr lang="es-VE" dirty="0" err="1" smtClean="0">
              <a:solidFill>
                <a:srgbClr val="0070C0"/>
              </a:solidFill>
            </a:rPr>
            <a:t>water,stones</a:t>
          </a:r>
          <a:r>
            <a:rPr lang="es-VE" dirty="0" smtClean="0">
              <a:solidFill>
                <a:srgbClr val="0070C0"/>
              </a:solidFill>
            </a:rPr>
            <a:t>…</a:t>
          </a:r>
          <a:endParaRPr lang="es-VE" dirty="0">
            <a:solidFill>
              <a:srgbClr val="0070C0"/>
            </a:solidFill>
          </a:endParaRPr>
        </a:p>
      </dgm:t>
    </dgm:pt>
    <dgm:pt modelId="{02322AB8-87D9-43D7-82D0-76C2431D3C20}" type="parTrans" cxnId="{01F2923F-D875-4882-BA3F-8AD355880C40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1817E70F-CEE0-4561-BD8D-704616BB14CF}" type="sibTrans" cxnId="{01F2923F-D875-4882-BA3F-8AD355880C40}">
      <dgm:prSet/>
      <dgm:spPr/>
      <dgm:t>
        <a:bodyPr/>
        <a:lstStyle/>
        <a:p>
          <a:endParaRPr lang="es-VE"/>
        </a:p>
      </dgm:t>
    </dgm:pt>
    <dgm:pt modelId="{253A9645-44D4-4AAC-8068-F45CA0D12FA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s-VE" dirty="0" err="1" smtClean="0">
              <a:solidFill>
                <a:srgbClr val="00B0F0"/>
              </a:solidFill>
            </a:rPr>
            <a:t>Examples</a:t>
          </a:r>
          <a:r>
            <a:rPr lang="es-VE" dirty="0" smtClean="0">
              <a:solidFill>
                <a:srgbClr val="00B0F0"/>
              </a:solidFill>
            </a:rPr>
            <a:t>:</a:t>
          </a:r>
        </a:p>
        <a:p>
          <a:r>
            <a:rPr lang="es-VE" dirty="0" err="1" smtClean="0">
              <a:solidFill>
                <a:srgbClr val="00B0F0"/>
              </a:solidFill>
            </a:rPr>
            <a:t>Mortar</a:t>
          </a:r>
          <a:r>
            <a:rPr lang="es-VE" dirty="0" smtClean="0">
              <a:solidFill>
                <a:srgbClr val="00B0F0"/>
              </a:solidFill>
            </a:rPr>
            <a:t>, concrete.</a:t>
          </a:r>
          <a:endParaRPr lang="es-VE" dirty="0">
            <a:solidFill>
              <a:srgbClr val="00B0F0"/>
            </a:solidFill>
          </a:endParaRPr>
        </a:p>
      </dgm:t>
    </dgm:pt>
    <dgm:pt modelId="{1F0641DA-C273-4E83-A94A-5E27401B8449}" type="parTrans" cxnId="{6FC1610F-87F8-4687-8D1E-98BD9E622BB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26A69767-4577-4FAF-B35D-1F31849A555C}" type="sibTrans" cxnId="{6FC1610F-87F8-4687-8D1E-98BD9E622BB4}">
      <dgm:prSet/>
      <dgm:spPr/>
      <dgm:t>
        <a:bodyPr/>
        <a:lstStyle/>
        <a:p>
          <a:endParaRPr lang="es-VE"/>
        </a:p>
      </dgm:t>
    </dgm:pt>
    <dgm:pt modelId="{DA214026-D882-4787-B41F-6D0D2C07214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r>
            <a:rPr lang="es-VE" dirty="0" smtClean="0">
              <a:solidFill>
                <a:srgbClr val="0070C0"/>
              </a:solidFill>
            </a:rPr>
            <a:t>Comes </a:t>
          </a:r>
          <a:r>
            <a:rPr lang="es-VE" dirty="0" err="1" smtClean="0">
              <a:solidFill>
                <a:srgbClr val="0070C0"/>
              </a:solidFill>
            </a:rPr>
            <a:t>from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the</a:t>
          </a:r>
          <a:r>
            <a:rPr lang="es-VE" dirty="0" smtClean="0">
              <a:solidFill>
                <a:srgbClr val="0070C0"/>
              </a:solidFill>
            </a:rPr>
            <a:t> </a:t>
          </a:r>
          <a:r>
            <a:rPr lang="es-VE" dirty="0" err="1" smtClean="0">
              <a:solidFill>
                <a:srgbClr val="0070C0"/>
              </a:solidFill>
            </a:rPr>
            <a:t>minerals</a:t>
          </a:r>
          <a:r>
            <a:rPr lang="es-VE" dirty="0" smtClean="0">
              <a:solidFill>
                <a:srgbClr val="0070C0"/>
              </a:solidFill>
            </a:rPr>
            <a:t>.</a:t>
          </a:r>
          <a:endParaRPr lang="es-VE" dirty="0">
            <a:solidFill>
              <a:srgbClr val="0070C0"/>
            </a:solidFill>
          </a:endParaRPr>
        </a:p>
      </dgm:t>
    </dgm:pt>
    <dgm:pt modelId="{05D7F437-0221-453B-B223-4D1A72E89FC7}" type="parTrans" cxnId="{487790A6-EADC-481A-80A2-F6BBBC41CE9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95E0215C-9410-4929-9B3A-E721BBEC5260}" type="sibTrans" cxnId="{487790A6-EADC-481A-80A2-F6BBBC41CE9D}">
      <dgm:prSet/>
      <dgm:spPr/>
      <dgm:t>
        <a:bodyPr/>
        <a:lstStyle/>
        <a:p>
          <a:endParaRPr lang="es-VE"/>
        </a:p>
      </dgm:t>
    </dgm:pt>
    <dgm:pt modelId="{D267451D-A07F-414D-A8FA-BB3508EFF19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s-VE" dirty="0" err="1" smtClean="0">
              <a:solidFill>
                <a:srgbClr val="00B0F0"/>
              </a:solidFill>
            </a:rPr>
            <a:t>Examples</a:t>
          </a:r>
          <a:r>
            <a:rPr lang="es-VE" dirty="0" smtClean="0">
              <a:solidFill>
                <a:srgbClr val="00B0F0"/>
              </a:solidFill>
            </a:rPr>
            <a:t>:</a:t>
          </a:r>
        </a:p>
        <a:p>
          <a:r>
            <a:rPr lang="es-VE" dirty="0" err="1" smtClean="0">
              <a:solidFill>
                <a:srgbClr val="00B0F0"/>
              </a:solidFill>
            </a:rPr>
            <a:t>Iron</a:t>
          </a:r>
          <a:r>
            <a:rPr lang="es-VE" dirty="0" smtClean="0">
              <a:solidFill>
                <a:srgbClr val="00B0F0"/>
              </a:solidFill>
            </a:rPr>
            <a:t>, </a:t>
          </a:r>
          <a:r>
            <a:rPr lang="es-VE" dirty="0" err="1" smtClean="0">
              <a:solidFill>
                <a:srgbClr val="00B0F0"/>
              </a:solidFill>
            </a:rPr>
            <a:t>steel</a:t>
          </a:r>
          <a:r>
            <a:rPr lang="es-VE" dirty="0" smtClean="0">
              <a:solidFill>
                <a:srgbClr val="00B0F0"/>
              </a:solidFill>
            </a:rPr>
            <a:t>.</a:t>
          </a:r>
          <a:endParaRPr lang="es-VE" dirty="0">
            <a:solidFill>
              <a:srgbClr val="00B0F0"/>
            </a:solidFill>
          </a:endParaRPr>
        </a:p>
      </dgm:t>
    </dgm:pt>
    <dgm:pt modelId="{E929DA24-EFDA-44EF-AF32-D3920196EDCD}" type="parTrans" cxnId="{1C2ED062-09C3-4692-8865-FE7C7FF2151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070C0"/>
          </a:solidFill>
        </a:ln>
      </dgm:spPr>
      <dgm:t>
        <a:bodyPr/>
        <a:lstStyle/>
        <a:p>
          <a:endParaRPr lang="es-VE">
            <a:solidFill>
              <a:schemeClr val="accent3">
                <a:lumMod val="75000"/>
              </a:schemeClr>
            </a:solidFill>
          </a:endParaRPr>
        </a:p>
      </dgm:t>
    </dgm:pt>
    <dgm:pt modelId="{BD12B3B6-E181-472E-A718-F21978097BCB}" type="sibTrans" cxnId="{1C2ED062-09C3-4692-8865-FE7C7FF2151E}">
      <dgm:prSet/>
      <dgm:spPr/>
      <dgm:t>
        <a:bodyPr/>
        <a:lstStyle/>
        <a:p>
          <a:endParaRPr lang="es-VE"/>
        </a:p>
      </dgm:t>
    </dgm:pt>
    <dgm:pt modelId="{BE9CF786-F0B1-4546-93AA-F0DD3970799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r>
            <a:rPr lang="es-VE" dirty="0" smtClean="0"/>
            <a:t>s</a:t>
          </a:r>
          <a:endParaRPr lang="es-VE" dirty="0"/>
        </a:p>
      </dgm:t>
    </dgm:pt>
    <dgm:pt modelId="{C7B1DEED-A193-4E6F-8276-72A39992CF83}" type="parTrans" cxnId="{FC21E9F0-6C9F-4CE3-A716-A478D578BCD8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B69E13CE-1621-4D0E-86F1-FFE3C604FDE2}" type="sibTrans" cxnId="{FC21E9F0-6C9F-4CE3-A716-A478D578BCD8}">
      <dgm:prSet/>
      <dgm:spPr/>
      <dgm:t>
        <a:bodyPr/>
        <a:lstStyle/>
        <a:p>
          <a:endParaRPr lang="es-VE"/>
        </a:p>
      </dgm:t>
    </dgm:pt>
    <dgm:pt modelId="{CE180D00-C169-43C9-94DB-1A1697D6E0A1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51ADECFF-B271-4D24-8C63-56D35024984E}" type="parTrans" cxnId="{DAC72DEA-F7D5-4DAA-9960-3B0E4FDAB324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70A2E404-99CC-4141-8DBA-B1DD92D4E655}" type="sibTrans" cxnId="{DAC72DEA-F7D5-4DAA-9960-3B0E4FDAB324}">
      <dgm:prSet/>
      <dgm:spPr/>
      <dgm:t>
        <a:bodyPr/>
        <a:lstStyle/>
        <a:p>
          <a:endParaRPr lang="es-VE"/>
        </a:p>
      </dgm:t>
    </dgm:pt>
    <dgm:pt modelId="{B6B13BAA-0567-49AF-A4B5-310D28783BD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9FB7B695-8A82-451A-9B04-9E46F13BB3CB}" type="parTrans" cxnId="{3E4E76AA-1DF4-41EF-835B-3B87A76A9819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38BD5853-AE0E-4F72-B212-CFCC9B72FE01}" type="sibTrans" cxnId="{3E4E76AA-1DF4-41EF-835B-3B87A76A9819}">
      <dgm:prSet/>
      <dgm:spPr/>
      <dgm:t>
        <a:bodyPr/>
        <a:lstStyle/>
        <a:p>
          <a:endParaRPr lang="es-VE"/>
        </a:p>
      </dgm:t>
    </dgm:pt>
    <dgm:pt modelId="{CCE39CD3-02F5-47C4-8038-9FE8BB23BA2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A65AA15A-5701-4BC3-AE65-55323E7A7816}" type="parTrans" cxnId="{0527FA94-E80F-480B-B5FA-5F112FE16C4E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VE"/>
        </a:p>
      </dgm:t>
    </dgm:pt>
    <dgm:pt modelId="{B43D06C3-D392-49D2-83D7-0F10E8D4A01B}" type="sibTrans" cxnId="{0527FA94-E80F-480B-B5FA-5F112FE16C4E}">
      <dgm:prSet/>
      <dgm:spPr/>
      <dgm:t>
        <a:bodyPr/>
        <a:lstStyle/>
        <a:p>
          <a:endParaRPr lang="es-VE"/>
        </a:p>
      </dgm:t>
    </dgm:pt>
    <dgm:pt modelId="{27FEEE41-3C68-4F66-A907-6EB2CB501E85}" type="pres">
      <dgm:prSet presAssocID="{0FFC1BA7-9985-4B81-BBB5-2521E7501D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VE"/>
        </a:p>
      </dgm:t>
    </dgm:pt>
    <dgm:pt modelId="{5A6C008F-7027-4658-9735-4AF34D463BDF}" type="pres">
      <dgm:prSet presAssocID="{99AC96E9-15FC-4C49-86FB-DA309760D26F}" presName="hierRoot1" presStyleCnt="0">
        <dgm:presLayoutVars>
          <dgm:hierBranch val="init"/>
        </dgm:presLayoutVars>
      </dgm:prSet>
      <dgm:spPr/>
    </dgm:pt>
    <dgm:pt modelId="{0053270B-DDDC-43BF-9BF0-6B7F2E0BD55E}" type="pres">
      <dgm:prSet presAssocID="{99AC96E9-15FC-4C49-86FB-DA309760D26F}" presName="rootComposite1" presStyleCnt="0"/>
      <dgm:spPr/>
    </dgm:pt>
    <dgm:pt modelId="{C64005E4-3B6B-4FCF-8708-7BF3A2653AAA}" type="pres">
      <dgm:prSet presAssocID="{99AC96E9-15FC-4C49-86FB-DA309760D26F}" presName="rootText1" presStyleLbl="node0" presStyleIdx="0" presStyleCnt="1" custScaleX="103093" custScaleY="69600" custLinFactNeighborX="-1656" custLinFactNeighborY="-461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37267B93-5543-4F8A-9D6B-A33C6FEAB2BE}" type="pres">
      <dgm:prSet presAssocID="{99AC96E9-15FC-4C49-86FB-DA309760D26F}" presName="rootConnector1" presStyleLbl="node1" presStyleIdx="0" presStyleCnt="0"/>
      <dgm:spPr/>
      <dgm:t>
        <a:bodyPr/>
        <a:lstStyle/>
        <a:p>
          <a:endParaRPr lang="es-VE"/>
        </a:p>
      </dgm:t>
    </dgm:pt>
    <dgm:pt modelId="{B4110B4F-7C29-4E22-98D4-CAF4855F63CF}" type="pres">
      <dgm:prSet presAssocID="{99AC96E9-15FC-4C49-86FB-DA309760D26F}" presName="hierChild2" presStyleCnt="0"/>
      <dgm:spPr/>
    </dgm:pt>
    <dgm:pt modelId="{DB816F5F-A2FF-4DC1-885A-C8D8F52396CF}" type="pres">
      <dgm:prSet presAssocID="{E1D13D9A-3EB1-48B7-B1F4-CDA2BAA171A2}" presName="Name37" presStyleLbl="parChTrans1D2" presStyleIdx="0" presStyleCnt="4"/>
      <dgm:spPr/>
      <dgm:t>
        <a:bodyPr/>
        <a:lstStyle/>
        <a:p>
          <a:endParaRPr lang="es-VE"/>
        </a:p>
      </dgm:t>
    </dgm:pt>
    <dgm:pt modelId="{530BC362-18DF-41B7-8B34-FC7B069D1E1C}" type="pres">
      <dgm:prSet presAssocID="{4A41BFB2-CB7A-4BAC-96D9-41BFD967256B}" presName="hierRoot2" presStyleCnt="0">
        <dgm:presLayoutVars>
          <dgm:hierBranch val="init"/>
        </dgm:presLayoutVars>
      </dgm:prSet>
      <dgm:spPr/>
    </dgm:pt>
    <dgm:pt modelId="{9F56055B-6801-486D-B350-6932E0618595}" type="pres">
      <dgm:prSet presAssocID="{4A41BFB2-CB7A-4BAC-96D9-41BFD967256B}" presName="rootComposite" presStyleCnt="0"/>
      <dgm:spPr/>
    </dgm:pt>
    <dgm:pt modelId="{77591E52-786E-430A-8C09-49E83DE532D2}" type="pres">
      <dgm:prSet presAssocID="{4A41BFB2-CB7A-4BAC-96D9-41BFD967256B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AFB56CD-489E-41E2-B972-B835FFAA27AF}" type="pres">
      <dgm:prSet presAssocID="{4A41BFB2-CB7A-4BAC-96D9-41BFD967256B}" presName="rootConnector" presStyleLbl="node2" presStyleIdx="0" presStyleCnt="4"/>
      <dgm:spPr/>
      <dgm:t>
        <a:bodyPr/>
        <a:lstStyle/>
        <a:p>
          <a:endParaRPr lang="es-VE"/>
        </a:p>
      </dgm:t>
    </dgm:pt>
    <dgm:pt modelId="{C546264A-84E9-480A-AFA8-D0E86787B0F9}" type="pres">
      <dgm:prSet presAssocID="{4A41BFB2-CB7A-4BAC-96D9-41BFD967256B}" presName="hierChild4" presStyleCnt="0"/>
      <dgm:spPr/>
    </dgm:pt>
    <dgm:pt modelId="{AA8EFE76-D5EF-483F-B65A-2B70592887C9}" type="pres">
      <dgm:prSet presAssocID="{9D87201C-4CA5-41FF-8BD1-286814BBE67C}" presName="Name37" presStyleLbl="parChTrans1D3" presStyleIdx="0" presStyleCnt="4"/>
      <dgm:spPr/>
      <dgm:t>
        <a:bodyPr/>
        <a:lstStyle/>
        <a:p>
          <a:endParaRPr lang="es-VE"/>
        </a:p>
      </dgm:t>
    </dgm:pt>
    <dgm:pt modelId="{F6AAE860-73E9-4D82-9A98-1D5F15270C7B}" type="pres">
      <dgm:prSet presAssocID="{CC87B5EA-327C-488F-8598-71EC888CFEB1}" presName="hierRoot2" presStyleCnt="0">
        <dgm:presLayoutVars>
          <dgm:hierBranch val="init"/>
        </dgm:presLayoutVars>
      </dgm:prSet>
      <dgm:spPr/>
    </dgm:pt>
    <dgm:pt modelId="{9FE24D42-4B50-4662-B03C-19EF30474DB1}" type="pres">
      <dgm:prSet presAssocID="{CC87B5EA-327C-488F-8598-71EC888CFEB1}" presName="rootComposite" presStyleCnt="0"/>
      <dgm:spPr/>
    </dgm:pt>
    <dgm:pt modelId="{E6801F8B-21AF-4763-B919-9EA3A164920C}" type="pres">
      <dgm:prSet presAssocID="{CC87B5EA-327C-488F-8598-71EC888CFEB1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997F50D-5645-438E-8AB8-CBBFD963EE15}" type="pres">
      <dgm:prSet presAssocID="{CC87B5EA-327C-488F-8598-71EC888CFEB1}" presName="rootConnector" presStyleLbl="node3" presStyleIdx="0" presStyleCnt="4"/>
      <dgm:spPr/>
      <dgm:t>
        <a:bodyPr/>
        <a:lstStyle/>
        <a:p>
          <a:endParaRPr lang="es-VE"/>
        </a:p>
      </dgm:t>
    </dgm:pt>
    <dgm:pt modelId="{17783F69-E6D3-488C-AB8B-BAF532D1A3E2}" type="pres">
      <dgm:prSet presAssocID="{CC87B5EA-327C-488F-8598-71EC888CFEB1}" presName="hierChild4" presStyleCnt="0"/>
      <dgm:spPr/>
    </dgm:pt>
    <dgm:pt modelId="{D1A82B5C-29BB-4B0B-8669-BFACD5F5B119}" type="pres">
      <dgm:prSet presAssocID="{F6A05ABC-282B-4CC7-933B-807F02403834}" presName="Name37" presStyleLbl="parChTrans1D4" presStyleIdx="0" presStyleCnt="8"/>
      <dgm:spPr/>
      <dgm:t>
        <a:bodyPr/>
        <a:lstStyle/>
        <a:p>
          <a:endParaRPr lang="es-VE"/>
        </a:p>
      </dgm:t>
    </dgm:pt>
    <dgm:pt modelId="{099915A2-9C1E-476F-8446-7F3FCBF9541C}" type="pres">
      <dgm:prSet presAssocID="{A0AF1DE5-9164-4D37-9B8E-BB397317E6C8}" presName="hierRoot2" presStyleCnt="0">
        <dgm:presLayoutVars>
          <dgm:hierBranch val="init"/>
        </dgm:presLayoutVars>
      </dgm:prSet>
      <dgm:spPr/>
    </dgm:pt>
    <dgm:pt modelId="{741D1C10-C574-4D01-BA36-33942317E746}" type="pres">
      <dgm:prSet presAssocID="{A0AF1DE5-9164-4D37-9B8E-BB397317E6C8}" presName="rootComposite" presStyleCnt="0"/>
      <dgm:spPr/>
    </dgm:pt>
    <dgm:pt modelId="{D6364732-59DE-447F-A76C-ABACD690C22E}" type="pres">
      <dgm:prSet presAssocID="{A0AF1DE5-9164-4D37-9B8E-BB397317E6C8}" presName="rootText" presStyleLbl="node4" presStyleIdx="0" presStyleCnt="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0097AE7-9982-4246-9544-434C8C3857AB}" type="pres">
      <dgm:prSet presAssocID="{A0AF1DE5-9164-4D37-9B8E-BB397317E6C8}" presName="rootConnector" presStyleLbl="node4" presStyleIdx="0" presStyleCnt="8"/>
      <dgm:spPr/>
      <dgm:t>
        <a:bodyPr/>
        <a:lstStyle/>
        <a:p>
          <a:endParaRPr lang="es-VE"/>
        </a:p>
      </dgm:t>
    </dgm:pt>
    <dgm:pt modelId="{D5195B8A-6C95-43BC-B278-4E98E0D8189A}" type="pres">
      <dgm:prSet presAssocID="{A0AF1DE5-9164-4D37-9B8E-BB397317E6C8}" presName="hierChild4" presStyleCnt="0"/>
      <dgm:spPr/>
    </dgm:pt>
    <dgm:pt modelId="{44959948-193C-404A-A268-774010261DAA}" type="pres">
      <dgm:prSet presAssocID="{C7B1DEED-A193-4E6F-8276-72A39992CF83}" presName="Name37" presStyleLbl="parChTrans1D4" presStyleIdx="1" presStyleCnt="8"/>
      <dgm:spPr/>
      <dgm:t>
        <a:bodyPr/>
        <a:lstStyle/>
        <a:p>
          <a:endParaRPr lang="es-VE"/>
        </a:p>
      </dgm:t>
    </dgm:pt>
    <dgm:pt modelId="{0E845E6F-CCE5-4270-817F-94B3911685A1}" type="pres">
      <dgm:prSet presAssocID="{BE9CF786-F0B1-4546-93AA-F0DD39707997}" presName="hierRoot2" presStyleCnt="0">
        <dgm:presLayoutVars>
          <dgm:hierBranch val="init"/>
        </dgm:presLayoutVars>
      </dgm:prSet>
      <dgm:spPr/>
    </dgm:pt>
    <dgm:pt modelId="{EAB89976-7AE0-4221-9DF7-C50687986A00}" type="pres">
      <dgm:prSet presAssocID="{BE9CF786-F0B1-4546-93AA-F0DD39707997}" presName="rootComposite" presStyleCnt="0"/>
      <dgm:spPr/>
    </dgm:pt>
    <dgm:pt modelId="{4B793B35-7C7B-422B-81BC-8648CBBE7E75}" type="pres">
      <dgm:prSet presAssocID="{BE9CF786-F0B1-4546-93AA-F0DD39707997}" presName="rootText" presStyleLbl="node4" presStyleIdx="1" presStyleCnt="8" custScaleX="650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B1DE93C-C421-447B-844E-5C6EF3B527C2}" type="pres">
      <dgm:prSet presAssocID="{BE9CF786-F0B1-4546-93AA-F0DD39707997}" presName="rootConnector" presStyleLbl="node4" presStyleIdx="1" presStyleCnt="8"/>
      <dgm:spPr/>
      <dgm:t>
        <a:bodyPr/>
        <a:lstStyle/>
        <a:p>
          <a:endParaRPr lang="es-VE"/>
        </a:p>
      </dgm:t>
    </dgm:pt>
    <dgm:pt modelId="{28E0E4B9-0467-4FB3-8137-D6E071E2C0C8}" type="pres">
      <dgm:prSet presAssocID="{BE9CF786-F0B1-4546-93AA-F0DD39707997}" presName="hierChild4" presStyleCnt="0"/>
      <dgm:spPr/>
    </dgm:pt>
    <dgm:pt modelId="{8A56767B-D839-43EE-94C1-EC952D55437D}" type="pres">
      <dgm:prSet presAssocID="{BE9CF786-F0B1-4546-93AA-F0DD39707997}" presName="hierChild5" presStyleCnt="0"/>
      <dgm:spPr/>
    </dgm:pt>
    <dgm:pt modelId="{59127385-DF92-466C-B51E-8F8C79602A50}" type="pres">
      <dgm:prSet presAssocID="{A0AF1DE5-9164-4D37-9B8E-BB397317E6C8}" presName="hierChild5" presStyleCnt="0"/>
      <dgm:spPr/>
    </dgm:pt>
    <dgm:pt modelId="{F790B58F-459F-4E79-AB32-D77B8928C4EE}" type="pres">
      <dgm:prSet presAssocID="{CC87B5EA-327C-488F-8598-71EC888CFEB1}" presName="hierChild5" presStyleCnt="0"/>
      <dgm:spPr/>
    </dgm:pt>
    <dgm:pt modelId="{E976BC2E-340C-4147-B6BD-B713097B659E}" type="pres">
      <dgm:prSet presAssocID="{4A41BFB2-CB7A-4BAC-96D9-41BFD967256B}" presName="hierChild5" presStyleCnt="0"/>
      <dgm:spPr/>
    </dgm:pt>
    <dgm:pt modelId="{D184B7B7-6E63-4276-AB57-43BD14E8DD6C}" type="pres">
      <dgm:prSet presAssocID="{91456A53-6AA2-4E8C-9911-D6764F5E501D}" presName="Name37" presStyleLbl="parChTrans1D2" presStyleIdx="1" presStyleCnt="4"/>
      <dgm:spPr/>
      <dgm:t>
        <a:bodyPr/>
        <a:lstStyle/>
        <a:p>
          <a:endParaRPr lang="es-VE"/>
        </a:p>
      </dgm:t>
    </dgm:pt>
    <dgm:pt modelId="{7D47C3A4-5B59-4193-BFAE-437B0397FBEC}" type="pres">
      <dgm:prSet presAssocID="{78FDFE31-D03F-4A31-964E-399FABDF6AA7}" presName="hierRoot2" presStyleCnt="0">
        <dgm:presLayoutVars>
          <dgm:hierBranch val="init"/>
        </dgm:presLayoutVars>
      </dgm:prSet>
      <dgm:spPr/>
    </dgm:pt>
    <dgm:pt modelId="{36E3DD04-CBA3-4126-AE0D-F07BAFBCEA05}" type="pres">
      <dgm:prSet presAssocID="{78FDFE31-D03F-4A31-964E-399FABDF6AA7}" presName="rootComposite" presStyleCnt="0"/>
      <dgm:spPr/>
    </dgm:pt>
    <dgm:pt modelId="{72DE3431-29A3-47E3-812B-5E0D01CD243B}" type="pres">
      <dgm:prSet presAssocID="{78FDFE31-D03F-4A31-964E-399FABDF6AA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D76E8ACA-11DB-4F0A-AFB6-3387F69270EC}" type="pres">
      <dgm:prSet presAssocID="{78FDFE31-D03F-4A31-964E-399FABDF6AA7}" presName="rootConnector" presStyleLbl="node2" presStyleIdx="1" presStyleCnt="4"/>
      <dgm:spPr/>
      <dgm:t>
        <a:bodyPr/>
        <a:lstStyle/>
        <a:p>
          <a:endParaRPr lang="es-VE"/>
        </a:p>
      </dgm:t>
    </dgm:pt>
    <dgm:pt modelId="{1DE66BDF-33FD-4212-A7D4-232E83B4E322}" type="pres">
      <dgm:prSet presAssocID="{78FDFE31-D03F-4A31-964E-399FABDF6AA7}" presName="hierChild4" presStyleCnt="0"/>
      <dgm:spPr/>
    </dgm:pt>
    <dgm:pt modelId="{383E165E-0FB2-442C-8963-105AA874F0E2}" type="pres">
      <dgm:prSet presAssocID="{140FE2CA-20B8-4E58-ADA6-20BE64C13A4B}" presName="Name37" presStyleLbl="parChTrans1D3" presStyleIdx="1" presStyleCnt="4"/>
      <dgm:spPr/>
      <dgm:t>
        <a:bodyPr/>
        <a:lstStyle/>
        <a:p>
          <a:endParaRPr lang="es-VE"/>
        </a:p>
      </dgm:t>
    </dgm:pt>
    <dgm:pt modelId="{F20DBD57-6D02-491E-B439-6818AD19EBCB}" type="pres">
      <dgm:prSet presAssocID="{16692667-5CDA-4FF2-9D5C-09E008726A16}" presName="hierRoot2" presStyleCnt="0">
        <dgm:presLayoutVars>
          <dgm:hierBranch val="init"/>
        </dgm:presLayoutVars>
      </dgm:prSet>
      <dgm:spPr/>
    </dgm:pt>
    <dgm:pt modelId="{E33F754C-D605-4323-AE05-489689694979}" type="pres">
      <dgm:prSet presAssocID="{16692667-5CDA-4FF2-9D5C-09E008726A16}" presName="rootComposite" presStyleCnt="0"/>
      <dgm:spPr/>
    </dgm:pt>
    <dgm:pt modelId="{7941650A-A944-410F-B8E1-1B91F9B38E80}" type="pres">
      <dgm:prSet presAssocID="{16692667-5CDA-4FF2-9D5C-09E008726A16}" presName="rootText" presStyleLbl="node3" presStyleIdx="1" presStyleCnt="4" custLinFactNeighborX="-1648" custLinFactNeighborY="-355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CDE065E9-B8EA-434E-8348-9253D6DDA23D}" type="pres">
      <dgm:prSet presAssocID="{16692667-5CDA-4FF2-9D5C-09E008726A16}" presName="rootConnector" presStyleLbl="node3" presStyleIdx="1" presStyleCnt="4"/>
      <dgm:spPr/>
      <dgm:t>
        <a:bodyPr/>
        <a:lstStyle/>
        <a:p>
          <a:endParaRPr lang="es-VE"/>
        </a:p>
      </dgm:t>
    </dgm:pt>
    <dgm:pt modelId="{70006C5E-E900-4A2A-BBD3-0F4BA52B3E2B}" type="pres">
      <dgm:prSet presAssocID="{16692667-5CDA-4FF2-9D5C-09E008726A16}" presName="hierChild4" presStyleCnt="0"/>
      <dgm:spPr/>
    </dgm:pt>
    <dgm:pt modelId="{5C06A56E-6EF4-4E20-9D50-7E77120246A2}" type="pres">
      <dgm:prSet presAssocID="{EF5AF6AD-2B3A-464C-9565-A337FB3F89F8}" presName="Name37" presStyleLbl="parChTrans1D4" presStyleIdx="2" presStyleCnt="8"/>
      <dgm:spPr/>
      <dgm:t>
        <a:bodyPr/>
        <a:lstStyle/>
        <a:p>
          <a:endParaRPr lang="es-VE"/>
        </a:p>
      </dgm:t>
    </dgm:pt>
    <dgm:pt modelId="{86CD7E8D-1664-4054-AA8A-62C5EB7D3946}" type="pres">
      <dgm:prSet presAssocID="{AD5A7F36-AE4F-4A62-B920-8B7A4D6C3B64}" presName="hierRoot2" presStyleCnt="0">
        <dgm:presLayoutVars>
          <dgm:hierBranch val="init"/>
        </dgm:presLayoutVars>
      </dgm:prSet>
      <dgm:spPr/>
    </dgm:pt>
    <dgm:pt modelId="{7F535091-201C-4F76-A5E3-199DDF565E99}" type="pres">
      <dgm:prSet presAssocID="{AD5A7F36-AE4F-4A62-B920-8B7A4D6C3B64}" presName="rootComposite" presStyleCnt="0"/>
      <dgm:spPr/>
    </dgm:pt>
    <dgm:pt modelId="{7FC6111B-4B28-4B69-A888-79E8B2E376C2}" type="pres">
      <dgm:prSet presAssocID="{AD5A7F36-AE4F-4A62-B920-8B7A4D6C3B64}" presName="rootText" presStyleLbl="node4" presStyleIdx="2" presStyleCnt="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3E58F5B-EA94-4186-8BE3-10266878CCAF}" type="pres">
      <dgm:prSet presAssocID="{AD5A7F36-AE4F-4A62-B920-8B7A4D6C3B64}" presName="rootConnector" presStyleLbl="node4" presStyleIdx="2" presStyleCnt="8"/>
      <dgm:spPr/>
      <dgm:t>
        <a:bodyPr/>
        <a:lstStyle/>
        <a:p>
          <a:endParaRPr lang="es-VE"/>
        </a:p>
      </dgm:t>
    </dgm:pt>
    <dgm:pt modelId="{D1D8897C-23AF-47DA-A5F5-3E3B439B8464}" type="pres">
      <dgm:prSet presAssocID="{AD5A7F36-AE4F-4A62-B920-8B7A4D6C3B64}" presName="hierChild4" presStyleCnt="0"/>
      <dgm:spPr/>
    </dgm:pt>
    <dgm:pt modelId="{C60E8BF6-5A3D-4424-BEBE-F0DC5363A2A4}" type="pres">
      <dgm:prSet presAssocID="{51ADECFF-B271-4D24-8C63-56D35024984E}" presName="Name37" presStyleLbl="parChTrans1D4" presStyleIdx="3" presStyleCnt="8"/>
      <dgm:spPr/>
      <dgm:t>
        <a:bodyPr/>
        <a:lstStyle/>
        <a:p>
          <a:endParaRPr lang="es-VE"/>
        </a:p>
      </dgm:t>
    </dgm:pt>
    <dgm:pt modelId="{5866C223-77B4-4D53-A400-961B3408A073}" type="pres">
      <dgm:prSet presAssocID="{CE180D00-C169-43C9-94DB-1A1697D6E0A1}" presName="hierRoot2" presStyleCnt="0">
        <dgm:presLayoutVars>
          <dgm:hierBranch val="init"/>
        </dgm:presLayoutVars>
      </dgm:prSet>
      <dgm:spPr/>
    </dgm:pt>
    <dgm:pt modelId="{CBF531B3-B63F-474E-BAB5-A4970DD1E842}" type="pres">
      <dgm:prSet presAssocID="{CE180D00-C169-43C9-94DB-1A1697D6E0A1}" presName="rootComposite" presStyleCnt="0"/>
      <dgm:spPr/>
    </dgm:pt>
    <dgm:pt modelId="{70266352-FF18-41B4-B0C3-56ADB83E3F36}" type="pres">
      <dgm:prSet presAssocID="{CE180D00-C169-43C9-94DB-1A1697D6E0A1}" presName="rootText" presStyleLbl="node4" presStyleIdx="3" presStyleCnt="8" custScaleX="6454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C0B7C0D-8A92-4D79-9473-94E589FDA3A2}" type="pres">
      <dgm:prSet presAssocID="{CE180D00-C169-43C9-94DB-1A1697D6E0A1}" presName="rootConnector" presStyleLbl="node4" presStyleIdx="3" presStyleCnt="8"/>
      <dgm:spPr/>
      <dgm:t>
        <a:bodyPr/>
        <a:lstStyle/>
        <a:p>
          <a:endParaRPr lang="es-VE"/>
        </a:p>
      </dgm:t>
    </dgm:pt>
    <dgm:pt modelId="{5A16F4F2-20BF-4AE2-97C6-C5D0D8D369E7}" type="pres">
      <dgm:prSet presAssocID="{CE180D00-C169-43C9-94DB-1A1697D6E0A1}" presName="hierChild4" presStyleCnt="0"/>
      <dgm:spPr/>
    </dgm:pt>
    <dgm:pt modelId="{7F9907CA-E79C-4B4A-9BB2-CA6BA4B28DB1}" type="pres">
      <dgm:prSet presAssocID="{CE180D00-C169-43C9-94DB-1A1697D6E0A1}" presName="hierChild5" presStyleCnt="0"/>
      <dgm:spPr/>
    </dgm:pt>
    <dgm:pt modelId="{7259FF8D-4E07-48B2-A2FE-FED217ECE4BC}" type="pres">
      <dgm:prSet presAssocID="{AD5A7F36-AE4F-4A62-B920-8B7A4D6C3B64}" presName="hierChild5" presStyleCnt="0"/>
      <dgm:spPr/>
    </dgm:pt>
    <dgm:pt modelId="{7B53049A-1ED0-4229-8330-0CB2084EC451}" type="pres">
      <dgm:prSet presAssocID="{16692667-5CDA-4FF2-9D5C-09E008726A16}" presName="hierChild5" presStyleCnt="0"/>
      <dgm:spPr/>
    </dgm:pt>
    <dgm:pt modelId="{8D8B8DE7-EAED-4A24-932B-1FF8E8200F9C}" type="pres">
      <dgm:prSet presAssocID="{78FDFE31-D03F-4A31-964E-399FABDF6AA7}" presName="hierChild5" presStyleCnt="0"/>
      <dgm:spPr/>
    </dgm:pt>
    <dgm:pt modelId="{96C36B1B-A53F-4227-B623-C323AECC2D6B}" type="pres">
      <dgm:prSet presAssocID="{4693AF6C-DFB5-4F45-A9D1-2DB7E1855F7F}" presName="Name37" presStyleLbl="parChTrans1D2" presStyleIdx="2" presStyleCnt="4"/>
      <dgm:spPr/>
      <dgm:t>
        <a:bodyPr/>
        <a:lstStyle/>
        <a:p>
          <a:endParaRPr lang="es-VE"/>
        </a:p>
      </dgm:t>
    </dgm:pt>
    <dgm:pt modelId="{6F58FD38-FE30-4A29-89A6-B957F9CB48F2}" type="pres">
      <dgm:prSet presAssocID="{E01CD393-801A-4D6D-BE43-A84E6B7AFEF4}" presName="hierRoot2" presStyleCnt="0">
        <dgm:presLayoutVars>
          <dgm:hierBranch val="init"/>
        </dgm:presLayoutVars>
      </dgm:prSet>
      <dgm:spPr/>
    </dgm:pt>
    <dgm:pt modelId="{D978FBC5-78F1-4A5B-8502-C3A9C8085457}" type="pres">
      <dgm:prSet presAssocID="{E01CD393-801A-4D6D-BE43-A84E6B7AFEF4}" presName="rootComposite" presStyleCnt="0"/>
      <dgm:spPr/>
    </dgm:pt>
    <dgm:pt modelId="{A57929C9-D615-4AD7-9F29-671333205961}" type="pres">
      <dgm:prSet presAssocID="{E01CD393-801A-4D6D-BE43-A84E6B7AFEF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BE19786-0A2D-44BD-9906-7A4B5F464572}" type="pres">
      <dgm:prSet presAssocID="{E01CD393-801A-4D6D-BE43-A84E6B7AFEF4}" presName="rootConnector" presStyleLbl="node2" presStyleIdx="2" presStyleCnt="4"/>
      <dgm:spPr/>
      <dgm:t>
        <a:bodyPr/>
        <a:lstStyle/>
        <a:p>
          <a:endParaRPr lang="es-VE"/>
        </a:p>
      </dgm:t>
    </dgm:pt>
    <dgm:pt modelId="{F67A3AAA-480E-45B5-8A2C-2602FE14BE2E}" type="pres">
      <dgm:prSet presAssocID="{E01CD393-801A-4D6D-BE43-A84E6B7AFEF4}" presName="hierChild4" presStyleCnt="0"/>
      <dgm:spPr/>
    </dgm:pt>
    <dgm:pt modelId="{645FDC06-16E0-4848-AF35-ABF17485CA15}" type="pres">
      <dgm:prSet presAssocID="{02322AB8-87D9-43D7-82D0-76C2431D3C20}" presName="Name37" presStyleLbl="parChTrans1D3" presStyleIdx="2" presStyleCnt="4"/>
      <dgm:spPr/>
      <dgm:t>
        <a:bodyPr/>
        <a:lstStyle/>
        <a:p>
          <a:endParaRPr lang="es-VE"/>
        </a:p>
      </dgm:t>
    </dgm:pt>
    <dgm:pt modelId="{3EE89542-BE27-4F0F-817C-4B953504846B}" type="pres">
      <dgm:prSet presAssocID="{AA531060-8CA1-4ED1-803F-46B9E5DE6806}" presName="hierRoot2" presStyleCnt="0">
        <dgm:presLayoutVars>
          <dgm:hierBranch val="init"/>
        </dgm:presLayoutVars>
      </dgm:prSet>
      <dgm:spPr/>
    </dgm:pt>
    <dgm:pt modelId="{CC673A2C-5BA9-4801-96F7-7DC8ED4B27B4}" type="pres">
      <dgm:prSet presAssocID="{AA531060-8CA1-4ED1-803F-46B9E5DE6806}" presName="rootComposite" presStyleCnt="0"/>
      <dgm:spPr/>
    </dgm:pt>
    <dgm:pt modelId="{7E617168-210E-402C-822C-1C23D20611CC}" type="pres">
      <dgm:prSet presAssocID="{AA531060-8CA1-4ED1-803F-46B9E5DE680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5A3087F-CA6B-4509-BFFC-47BEE5DE4E1C}" type="pres">
      <dgm:prSet presAssocID="{AA531060-8CA1-4ED1-803F-46B9E5DE6806}" presName="rootConnector" presStyleLbl="node3" presStyleIdx="2" presStyleCnt="4"/>
      <dgm:spPr/>
      <dgm:t>
        <a:bodyPr/>
        <a:lstStyle/>
        <a:p>
          <a:endParaRPr lang="es-VE"/>
        </a:p>
      </dgm:t>
    </dgm:pt>
    <dgm:pt modelId="{137F269F-6E7B-4294-95C9-1FA60C7E0720}" type="pres">
      <dgm:prSet presAssocID="{AA531060-8CA1-4ED1-803F-46B9E5DE6806}" presName="hierChild4" presStyleCnt="0"/>
      <dgm:spPr/>
    </dgm:pt>
    <dgm:pt modelId="{AF8AA523-84A0-436E-A015-6D38A2B201E9}" type="pres">
      <dgm:prSet presAssocID="{1F0641DA-C273-4E83-A94A-5E27401B8449}" presName="Name37" presStyleLbl="parChTrans1D4" presStyleIdx="4" presStyleCnt="8"/>
      <dgm:spPr/>
      <dgm:t>
        <a:bodyPr/>
        <a:lstStyle/>
        <a:p>
          <a:endParaRPr lang="es-VE"/>
        </a:p>
      </dgm:t>
    </dgm:pt>
    <dgm:pt modelId="{B3252A90-F25A-4E20-BB52-775493A160F8}" type="pres">
      <dgm:prSet presAssocID="{253A9645-44D4-4AAC-8068-F45CA0D12FA5}" presName="hierRoot2" presStyleCnt="0">
        <dgm:presLayoutVars>
          <dgm:hierBranch val="init"/>
        </dgm:presLayoutVars>
      </dgm:prSet>
      <dgm:spPr/>
    </dgm:pt>
    <dgm:pt modelId="{34C7086E-193C-415C-979A-82D1148A10F6}" type="pres">
      <dgm:prSet presAssocID="{253A9645-44D4-4AAC-8068-F45CA0D12FA5}" presName="rootComposite" presStyleCnt="0"/>
      <dgm:spPr/>
    </dgm:pt>
    <dgm:pt modelId="{E3CB1695-3B23-4B92-8D9A-DFD55D02BF07}" type="pres">
      <dgm:prSet presAssocID="{253A9645-44D4-4AAC-8068-F45CA0D12FA5}" presName="rootText" presStyleLbl="node4" presStyleIdx="4" presStyleCnt="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D065EB9-A112-4A7C-9CB0-28E23D57F72F}" type="pres">
      <dgm:prSet presAssocID="{253A9645-44D4-4AAC-8068-F45CA0D12FA5}" presName="rootConnector" presStyleLbl="node4" presStyleIdx="4" presStyleCnt="8"/>
      <dgm:spPr/>
      <dgm:t>
        <a:bodyPr/>
        <a:lstStyle/>
        <a:p>
          <a:endParaRPr lang="es-VE"/>
        </a:p>
      </dgm:t>
    </dgm:pt>
    <dgm:pt modelId="{5EB7EFD9-4D14-4BB0-890D-35B30B9B629C}" type="pres">
      <dgm:prSet presAssocID="{253A9645-44D4-4AAC-8068-F45CA0D12FA5}" presName="hierChild4" presStyleCnt="0"/>
      <dgm:spPr/>
    </dgm:pt>
    <dgm:pt modelId="{CD56600D-8E87-47FF-A899-6AE6C694D931}" type="pres">
      <dgm:prSet presAssocID="{9FB7B695-8A82-451A-9B04-9E46F13BB3CB}" presName="Name37" presStyleLbl="parChTrans1D4" presStyleIdx="5" presStyleCnt="8"/>
      <dgm:spPr/>
      <dgm:t>
        <a:bodyPr/>
        <a:lstStyle/>
        <a:p>
          <a:endParaRPr lang="es-VE"/>
        </a:p>
      </dgm:t>
    </dgm:pt>
    <dgm:pt modelId="{4758D7FD-A2A5-4374-9145-9D60C42795A5}" type="pres">
      <dgm:prSet presAssocID="{B6B13BAA-0567-49AF-A4B5-310D28783BDE}" presName="hierRoot2" presStyleCnt="0">
        <dgm:presLayoutVars>
          <dgm:hierBranch val="init"/>
        </dgm:presLayoutVars>
      </dgm:prSet>
      <dgm:spPr/>
    </dgm:pt>
    <dgm:pt modelId="{326722C3-5881-4570-AE5A-5054785A25D8}" type="pres">
      <dgm:prSet presAssocID="{B6B13BAA-0567-49AF-A4B5-310D28783BDE}" presName="rootComposite" presStyleCnt="0"/>
      <dgm:spPr/>
    </dgm:pt>
    <dgm:pt modelId="{0E3D2E25-8901-446E-B015-D667AFF91079}" type="pres">
      <dgm:prSet presAssocID="{B6B13BAA-0567-49AF-A4B5-310D28783BDE}" presName="rootText" presStyleLbl="node4" presStyleIdx="5" presStyleCnt="8" custScaleX="6722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183C89A-2938-4BE4-A8B9-5022FAF1B9B7}" type="pres">
      <dgm:prSet presAssocID="{B6B13BAA-0567-49AF-A4B5-310D28783BDE}" presName="rootConnector" presStyleLbl="node4" presStyleIdx="5" presStyleCnt="8"/>
      <dgm:spPr/>
      <dgm:t>
        <a:bodyPr/>
        <a:lstStyle/>
        <a:p>
          <a:endParaRPr lang="es-VE"/>
        </a:p>
      </dgm:t>
    </dgm:pt>
    <dgm:pt modelId="{BC462D6C-B1A3-4733-96BD-852E4A7D8A54}" type="pres">
      <dgm:prSet presAssocID="{B6B13BAA-0567-49AF-A4B5-310D28783BDE}" presName="hierChild4" presStyleCnt="0"/>
      <dgm:spPr/>
    </dgm:pt>
    <dgm:pt modelId="{9C9C296D-9052-423F-AF0A-44CCDE06ED6C}" type="pres">
      <dgm:prSet presAssocID="{B6B13BAA-0567-49AF-A4B5-310D28783BDE}" presName="hierChild5" presStyleCnt="0"/>
      <dgm:spPr/>
    </dgm:pt>
    <dgm:pt modelId="{700FA560-299E-40FD-924A-F72F1EE89575}" type="pres">
      <dgm:prSet presAssocID="{253A9645-44D4-4AAC-8068-F45CA0D12FA5}" presName="hierChild5" presStyleCnt="0"/>
      <dgm:spPr/>
    </dgm:pt>
    <dgm:pt modelId="{09732241-FA91-43AB-BB27-2CE9521F1F8E}" type="pres">
      <dgm:prSet presAssocID="{AA531060-8CA1-4ED1-803F-46B9E5DE6806}" presName="hierChild5" presStyleCnt="0"/>
      <dgm:spPr/>
    </dgm:pt>
    <dgm:pt modelId="{72B29159-CA1D-4635-91F4-167CF0F3D564}" type="pres">
      <dgm:prSet presAssocID="{E01CD393-801A-4D6D-BE43-A84E6B7AFEF4}" presName="hierChild5" presStyleCnt="0"/>
      <dgm:spPr/>
    </dgm:pt>
    <dgm:pt modelId="{2D405EFC-92A5-4BC6-95C1-9F929A49B9BD}" type="pres">
      <dgm:prSet presAssocID="{FC0B3DAC-CE75-40CA-AF1F-1711ACBF188B}" presName="Name37" presStyleLbl="parChTrans1D2" presStyleIdx="3" presStyleCnt="4"/>
      <dgm:spPr/>
      <dgm:t>
        <a:bodyPr/>
        <a:lstStyle/>
        <a:p>
          <a:endParaRPr lang="es-VE"/>
        </a:p>
      </dgm:t>
    </dgm:pt>
    <dgm:pt modelId="{1D5C3B85-B778-4135-AA98-BEA3BC5F2AB8}" type="pres">
      <dgm:prSet presAssocID="{515633DC-C42D-4057-9E3B-BEBABC9EAA2C}" presName="hierRoot2" presStyleCnt="0">
        <dgm:presLayoutVars>
          <dgm:hierBranch val="init"/>
        </dgm:presLayoutVars>
      </dgm:prSet>
      <dgm:spPr/>
    </dgm:pt>
    <dgm:pt modelId="{E12CE3AA-2A8C-4F49-B9C3-603DA1B87C21}" type="pres">
      <dgm:prSet presAssocID="{515633DC-C42D-4057-9E3B-BEBABC9EAA2C}" presName="rootComposite" presStyleCnt="0"/>
      <dgm:spPr/>
    </dgm:pt>
    <dgm:pt modelId="{7E97323B-4726-4651-B74E-429B9E2BEB55}" type="pres">
      <dgm:prSet presAssocID="{515633DC-C42D-4057-9E3B-BEBABC9EAA2C}" presName="rootText" presStyleLbl="node2" presStyleIdx="3" presStyleCnt="4" custLinFactNeighborX="-774" custLinFactNeighborY="126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458AF7C-EDE9-492F-B674-D887B53EE2D8}" type="pres">
      <dgm:prSet presAssocID="{515633DC-C42D-4057-9E3B-BEBABC9EAA2C}" presName="rootConnector" presStyleLbl="node2" presStyleIdx="3" presStyleCnt="4"/>
      <dgm:spPr/>
      <dgm:t>
        <a:bodyPr/>
        <a:lstStyle/>
        <a:p>
          <a:endParaRPr lang="es-VE"/>
        </a:p>
      </dgm:t>
    </dgm:pt>
    <dgm:pt modelId="{A7C38CF8-AAFB-474C-AE8A-18E6ADD57930}" type="pres">
      <dgm:prSet presAssocID="{515633DC-C42D-4057-9E3B-BEBABC9EAA2C}" presName="hierChild4" presStyleCnt="0"/>
      <dgm:spPr/>
    </dgm:pt>
    <dgm:pt modelId="{0B4779E7-240C-462E-B361-C75CDFAD60E0}" type="pres">
      <dgm:prSet presAssocID="{05D7F437-0221-453B-B223-4D1A72E89FC7}" presName="Name37" presStyleLbl="parChTrans1D3" presStyleIdx="3" presStyleCnt="4"/>
      <dgm:spPr/>
      <dgm:t>
        <a:bodyPr/>
        <a:lstStyle/>
        <a:p>
          <a:endParaRPr lang="es-VE"/>
        </a:p>
      </dgm:t>
    </dgm:pt>
    <dgm:pt modelId="{58247EEF-B222-4273-8CBD-AC3BCCBF1816}" type="pres">
      <dgm:prSet presAssocID="{DA214026-D882-4787-B41F-6D0D2C072145}" presName="hierRoot2" presStyleCnt="0">
        <dgm:presLayoutVars>
          <dgm:hierBranch val="init"/>
        </dgm:presLayoutVars>
      </dgm:prSet>
      <dgm:spPr/>
    </dgm:pt>
    <dgm:pt modelId="{158EF8B9-2720-4799-B192-BC9C03870445}" type="pres">
      <dgm:prSet presAssocID="{DA214026-D882-4787-B41F-6D0D2C072145}" presName="rootComposite" presStyleCnt="0"/>
      <dgm:spPr/>
    </dgm:pt>
    <dgm:pt modelId="{57516800-00D3-4832-B83C-AEBA114AEE0D}" type="pres">
      <dgm:prSet presAssocID="{DA214026-D882-4787-B41F-6D0D2C07214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6F54E7C-F3F6-4D07-A84D-F595B5251AB7}" type="pres">
      <dgm:prSet presAssocID="{DA214026-D882-4787-B41F-6D0D2C072145}" presName="rootConnector" presStyleLbl="node3" presStyleIdx="3" presStyleCnt="4"/>
      <dgm:spPr/>
      <dgm:t>
        <a:bodyPr/>
        <a:lstStyle/>
        <a:p>
          <a:endParaRPr lang="es-VE"/>
        </a:p>
      </dgm:t>
    </dgm:pt>
    <dgm:pt modelId="{5EB962CB-66CF-444B-A4AD-97C0E1D0021C}" type="pres">
      <dgm:prSet presAssocID="{DA214026-D882-4787-B41F-6D0D2C072145}" presName="hierChild4" presStyleCnt="0"/>
      <dgm:spPr/>
    </dgm:pt>
    <dgm:pt modelId="{C27D9B38-4DFD-4C75-AB0B-2DC48F514275}" type="pres">
      <dgm:prSet presAssocID="{E929DA24-EFDA-44EF-AF32-D3920196EDCD}" presName="Name37" presStyleLbl="parChTrans1D4" presStyleIdx="6" presStyleCnt="8"/>
      <dgm:spPr/>
      <dgm:t>
        <a:bodyPr/>
        <a:lstStyle/>
        <a:p>
          <a:endParaRPr lang="es-VE"/>
        </a:p>
      </dgm:t>
    </dgm:pt>
    <dgm:pt modelId="{5FF74250-CDE7-4FB5-87D0-8AF4B8CADF8D}" type="pres">
      <dgm:prSet presAssocID="{D267451D-A07F-414D-A8FA-BB3508EFF193}" presName="hierRoot2" presStyleCnt="0">
        <dgm:presLayoutVars>
          <dgm:hierBranch val="init"/>
        </dgm:presLayoutVars>
      </dgm:prSet>
      <dgm:spPr/>
    </dgm:pt>
    <dgm:pt modelId="{30A26024-A908-414B-BF0F-4754F64CF77C}" type="pres">
      <dgm:prSet presAssocID="{D267451D-A07F-414D-A8FA-BB3508EFF193}" presName="rootComposite" presStyleCnt="0"/>
      <dgm:spPr/>
    </dgm:pt>
    <dgm:pt modelId="{9C9ECE4A-0904-4B97-B6B4-8BD548633377}" type="pres">
      <dgm:prSet presAssocID="{D267451D-A07F-414D-A8FA-BB3508EFF193}" presName="rootText" presStyleLbl="node4" presStyleIdx="6" presStyleCnt="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F6A3FBC-8301-4B1D-B73D-A7A63E9D87FC}" type="pres">
      <dgm:prSet presAssocID="{D267451D-A07F-414D-A8FA-BB3508EFF193}" presName="rootConnector" presStyleLbl="node4" presStyleIdx="6" presStyleCnt="8"/>
      <dgm:spPr/>
      <dgm:t>
        <a:bodyPr/>
        <a:lstStyle/>
        <a:p>
          <a:endParaRPr lang="es-VE"/>
        </a:p>
      </dgm:t>
    </dgm:pt>
    <dgm:pt modelId="{77922A89-F7FD-411E-8960-C8980B197CE3}" type="pres">
      <dgm:prSet presAssocID="{D267451D-A07F-414D-A8FA-BB3508EFF193}" presName="hierChild4" presStyleCnt="0"/>
      <dgm:spPr/>
    </dgm:pt>
    <dgm:pt modelId="{EDEA542D-90EF-4F02-94AF-422BFDE7402A}" type="pres">
      <dgm:prSet presAssocID="{A65AA15A-5701-4BC3-AE65-55323E7A7816}" presName="Name37" presStyleLbl="parChTrans1D4" presStyleIdx="7" presStyleCnt="8"/>
      <dgm:spPr/>
      <dgm:t>
        <a:bodyPr/>
        <a:lstStyle/>
        <a:p>
          <a:endParaRPr lang="es-VE"/>
        </a:p>
      </dgm:t>
    </dgm:pt>
    <dgm:pt modelId="{092144A0-11B8-48AB-80B4-061229699BEE}" type="pres">
      <dgm:prSet presAssocID="{CCE39CD3-02F5-47C4-8038-9FE8BB23BA2F}" presName="hierRoot2" presStyleCnt="0">
        <dgm:presLayoutVars>
          <dgm:hierBranch val="init"/>
        </dgm:presLayoutVars>
      </dgm:prSet>
      <dgm:spPr/>
    </dgm:pt>
    <dgm:pt modelId="{53662FF8-F2D0-428F-AC20-B8715259833D}" type="pres">
      <dgm:prSet presAssocID="{CCE39CD3-02F5-47C4-8038-9FE8BB23BA2F}" presName="rootComposite" presStyleCnt="0"/>
      <dgm:spPr/>
    </dgm:pt>
    <dgm:pt modelId="{E03E62DD-BB8F-474A-AF5E-8BFCD51537FE}" type="pres">
      <dgm:prSet presAssocID="{CCE39CD3-02F5-47C4-8038-9FE8BB23BA2F}" presName="rootText" presStyleLbl="node4" presStyleIdx="7" presStyleCnt="8" custScaleX="6626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2702E51-F8C8-45D4-BD0E-28AAE281E932}" type="pres">
      <dgm:prSet presAssocID="{CCE39CD3-02F5-47C4-8038-9FE8BB23BA2F}" presName="rootConnector" presStyleLbl="node4" presStyleIdx="7" presStyleCnt="8"/>
      <dgm:spPr/>
      <dgm:t>
        <a:bodyPr/>
        <a:lstStyle/>
        <a:p>
          <a:endParaRPr lang="es-VE"/>
        </a:p>
      </dgm:t>
    </dgm:pt>
    <dgm:pt modelId="{85C6BD5B-A65D-41EF-9EA6-84BE55FD234D}" type="pres">
      <dgm:prSet presAssocID="{CCE39CD3-02F5-47C4-8038-9FE8BB23BA2F}" presName="hierChild4" presStyleCnt="0"/>
      <dgm:spPr/>
    </dgm:pt>
    <dgm:pt modelId="{F37A39E6-136F-40F9-8F8C-D743859E9FCB}" type="pres">
      <dgm:prSet presAssocID="{CCE39CD3-02F5-47C4-8038-9FE8BB23BA2F}" presName="hierChild5" presStyleCnt="0"/>
      <dgm:spPr/>
    </dgm:pt>
    <dgm:pt modelId="{6434BF72-F8F5-485C-9B23-101CB148F7F7}" type="pres">
      <dgm:prSet presAssocID="{D267451D-A07F-414D-A8FA-BB3508EFF193}" presName="hierChild5" presStyleCnt="0"/>
      <dgm:spPr/>
    </dgm:pt>
    <dgm:pt modelId="{9A7E3BB8-2225-44C4-B87B-4B4B51497DDC}" type="pres">
      <dgm:prSet presAssocID="{DA214026-D882-4787-B41F-6D0D2C072145}" presName="hierChild5" presStyleCnt="0"/>
      <dgm:spPr/>
    </dgm:pt>
    <dgm:pt modelId="{4DBD4C71-D604-47FB-9910-EB9536D106C6}" type="pres">
      <dgm:prSet presAssocID="{515633DC-C42D-4057-9E3B-BEBABC9EAA2C}" presName="hierChild5" presStyleCnt="0"/>
      <dgm:spPr/>
    </dgm:pt>
    <dgm:pt modelId="{0D1B64B9-C7BC-478D-AFBA-C30BC8CA9B1D}" type="pres">
      <dgm:prSet presAssocID="{99AC96E9-15FC-4C49-86FB-DA309760D26F}" presName="hierChild3" presStyleCnt="0"/>
      <dgm:spPr/>
    </dgm:pt>
  </dgm:ptLst>
  <dgm:cxnLst>
    <dgm:cxn modelId="{DDCB7777-0B54-401E-B31E-B6DC557A583E}" srcId="{99AC96E9-15FC-4C49-86FB-DA309760D26F}" destId="{78FDFE31-D03F-4A31-964E-399FABDF6AA7}" srcOrd="1" destOrd="0" parTransId="{91456A53-6AA2-4E8C-9911-D6764F5E501D}" sibTransId="{A1405CE9-01FC-4EF6-9930-FC05B2EB0BB7}"/>
    <dgm:cxn modelId="{487790A6-EADC-481A-80A2-F6BBBC41CE9D}" srcId="{515633DC-C42D-4057-9E3B-BEBABC9EAA2C}" destId="{DA214026-D882-4787-B41F-6D0D2C072145}" srcOrd="0" destOrd="0" parTransId="{05D7F437-0221-453B-B223-4D1A72E89FC7}" sibTransId="{95E0215C-9410-4929-9B3A-E721BBEC5260}"/>
    <dgm:cxn modelId="{6855148E-419A-4241-8D3F-29C6707C103D}" type="presOf" srcId="{CC87B5EA-327C-488F-8598-71EC888CFEB1}" destId="{E6801F8B-21AF-4763-B919-9EA3A164920C}" srcOrd="0" destOrd="0" presId="urn:microsoft.com/office/officeart/2005/8/layout/orgChart1"/>
    <dgm:cxn modelId="{B67C3B45-142C-49EE-BBD7-AD0EE43CAEE5}" type="presOf" srcId="{B6B13BAA-0567-49AF-A4B5-310D28783BDE}" destId="{1183C89A-2938-4BE4-A8B9-5022FAF1B9B7}" srcOrd="1" destOrd="0" presId="urn:microsoft.com/office/officeart/2005/8/layout/orgChart1"/>
    <dgm:cxn modelId="{E30CC511-0E57-48B5-B2D8-A959116C4462}" srcId="{99AC96E9-15FC-4C49-86FB-DA309760D26F}" destId="{4A41BFB2-CB7A-4BAC-96D9-41BFD967256B}" srcOrd="0" destOrd="0" parTransId="{E1D13D9A-3EB1-48B7-B1F4-CDA2BAA171A2}" sibTransId="{7196B8A6-2E4F-428E-8743-7E4F775E2C17}"/>
    <dgm:cxn modelId="{468324FA-E112-40E8-ACFB-374D02704B38}" type="presOf" srcId="{51ADECFF-B271-4D24-8C63-56D35024984E}" destId="{C60E8BF6-5A3D-4424-BEBE-F0DC5363A2A4}" srcOrd="0" destOrd="0" presId="urn:microsoft.com/office/officeart/2005/8/layout/orgChart1"/>
    <dgm:cxn modelId="{18033F64-1AAF-4B91-8AEF-9A4E60E4D97D}" type="presOf" srcId="{99AC96E9-15FC-4C49-86FB-DA309760D26F}" destId="{37267B93-5543-4F8A-9D6B-A33C6FEAB2BE}" srcOrd="1" destOrd="0" presId="urn:microsoft.com/office/officeart/2005/8/layout/orgChart1"/>
    <dgm:cxn modelId="{C3764B8D-B1AE-4A1B-ADE9-20ACFAFB9E95}" type="presOf" srcId="{A0AF1DE5-9164-4D37-9B8E-BB397317E6C8}" destId="{10097AE7-9982-4246-9544-434C8C3857AB}" srcOrd="1" destOrd="0" presId="urn:microsoft.com/office/officeart/2005/8/layout/orgChart1"/>
    <dgm:cxn modelId="{377D32E2-E8C6-4347-9D66-CBBB56CA6205}" type="presOf" srcId="{02322AB8-87D9-43D7-82D0-76C2431D3C20}" destId="{645FDC06-16E0-4848-AF35-ABF17485CA15}" srcOrd="0" destOrd="0" presId="urn:microsoft.com/office/officeart/2005/8/layout/orgChart1"/>
    <dgm:cxn modelId="{DAC72DEA-F7D5-4DAA-9960-3B0E4FDAB324}" srcId="{AD5A7F36-AE4F-4A62-B920-8B7A4D6C3B64}" destId="{CE180D00-C169-43C9-94DB-1A1697D6E0A1}" srcOrd="0" destOrd="0" parTransId="{51ADECFF-B271-4D24-8C63-56D35024984E}" sibTransId="{70A2E404-99CC-4141-8DBA-B1DD92D4E655}"/>
    <dgm:cxn modelId="{969E1453-5214-4C3C-928F-F919D3B86FF3}" type="presOf" srcId="{16692667-5CDA-4FF2-9D5C-09E008726A16}" destId="{7941650A-A944-410F-B8E1-1B91F9B38E80}" srcOrd="0" destOrd="0" presId="urn:microsoft.com/office/officeart/2005/8/layout/orgChart1"/>
    <dgm:cxn modelId="{1E08601A-C2B9-4BC9-B5D9-39F96007ACA1}" type="presOf" srcId="{1F0641DA-C273-4E83-A94A-5E27401B8449}" destId="{AF8AA523-84A0-436E-A015-6D38A2B201E9}" srcOrd="0" destOrd="0" presId="urn:microsoft.com/office/officeart/2005/8/layout/orgChart1"/>
    <dgm:cxn modelId="{DCDA57A7-B00F-4543-93D0-7305A7411B5E}" type="presOf" srcId="{253A9645-44D4-4AAC-8068-F45CA0D12FA5}" destId="{E3CB1695-3B23-4B92-8D9A-DFD55D02BF07}" srcOrd="0" destOrd="0" presId="urn:microsoft.com/office/officeart/2005/8/layout/orgChart1"/>
    <dgm:cxn modelId="{9F3FA735-6783-4991-9D3D-768CA77B91CF}" type="presOf" srcId="{A0AF1DE5-9164-4D37-9B8E-BB397317E6C8}" destId="{D6364732-59DE-447F-A76C-ABACD690C22E}" srcOrd="0" destOrd="0" presId="urn:microsoft.com/office/officeart/2005/8/layout/orgChart1"/>
    <dgm:cxn modelId="{1BBD0C7B-075D-432E-8D8E-C310900072F9}" srcId="{4A41BFB2-CB7A-4BAC-96D9-41BFD967256B}" destId="{CC87B5EA-327C-488F-8598-71EC888CFEB1}" srcOrd="0" destOrd="0" parTransId="{9D87201C-4CA5-41FF-8BD1-286814BBE67C}" sibTransId="{F16C51A1-D718-448F-84B9-7469AC8A49F6}"/>
    <dgm:cxn modelId="{52821B46-03D5-45A3-A4E3-7EE928125CAB}" type="presOf" srcId="{EF5AF6AD-2B3A-464C-9565-A337FB3F89F8}" destId="{5C06A56E-6EF4-4E20-9D50-7E77120246A2}" srcOrd="0" destOrd="0" presId="urn:microsoft.com/office/officeart/2005/8/layout/orgChart1"/>
    <dgm:cxn modelId="{8AC310FA-467C-496E-8542-19319368B0F7}" type="presOf" srcId="{05D7F437-0221-453B-B223-4D1A72E89FC7}" destId="{0B4779E7-240C-462E-B361-C75CDFAD60E0}" srcOrd="0" destOrd="0" presId="urn:microsoft.com/office/officeart/2005/8/layout/orgChart1"/>
    <dgm:cxn modelId="{A214B540-F1A1-42AC-AFBA-349E3DD0FF91}" type="presOf" srcId="{4A41BFB2-CB7A-4BAC-96D9-41BFD967256B}" destId="{77591E52-786E-430A-8C09-49E83DE532D2}" srcOrd="0" destOrd="0" presId="urn:microsoft.com/office/officeart/2005/8/layout/orgChart1"/>
    <dgm:cxn modelId="{DDEE5C5D-8508-4F15-9981-BD6F46A9ED6D}" type="presOf" srcId="{D267451D-A07F-414D-A8FA-BB3508EFF193}" destId="{9C9ECE4A-0904-4B97-B6B4-8BD548633377}" srcOrd="0" destOrd="0" presId="urn:microsoft.com/office/officeart/2005/8/layout/orgChart1"/>
    <dgm:cxn modelId="{AC7B44A4-72A1-43C2-83FC-F2DDC9EAF872}" type="presOf" srcId="{B6B13BAA-0567-49AF-A4B5-310D28783BDE}" destId="{0E3D2E25-8901-446E-B015-D667AFF91079}" srcOrd="0" destOrd="0" presId="urn:microsoft.com/office/officeart/2005/8/layout/orgChart1"/>
    <dgm:cxn modelId="{D543A626-6EFF-4154-B5C3-0ECA70A380B2}" type="presOf" srcId="{E01CD393-801A-4D6D-BE43-A84E6B7AFEF4}" destId="{A57929C9-D615-4AD7-9F29-671333205961}" srcOrd="0" destOrd="0" presId="urn:microsoft.com/office/officeart/2005/8/layout/orgChart1"/>
    <dgm:cxn modelId="{CF7F9DB3-D36F-41EC-8F2C-8990D5AB2598}" type="presOf" srcId="{DA214026-D882-4787-B41F-6D0D2C072145}" destId="{E6F54E7C-F3F6-4D07-A84D-F595B5251AB7}" srcOrd="1" destOrd="0" presId="urn:microsoft.com/office/officeart/2005/8/layout/orgChart1"/>
    <dgm:cxn modelId="{D7A8173C-134D-4317-AFA6-0FBEDD251036}" type="presOf" srcId="{9D87201C-4CA5-41FF-8BD1-286814BBE67C}" destId="{AA8EFE76-D5EF-483F-B65A-2B70592887C9}" srcOrd="0" destOrd="0" presId="urn:microsoft.com/office/officeart/2005/8/layout/orgChart1"/>
    <dgm:cxn modelId="{BD090E55-9128-485D-BA34-C5F3C665810A}" type="presOf" srcId="{140FE2CA-20B8-4E58-ADA6-20BE64C13A4B}" destId="{383E165E-0FB2-442C-8963-105AA874F0E2}" srcOrd="0" destOrd="0" presId="urn:microsoft.com/office/officeart/2005/8/layout/orgChart1"/>
    <dgm:cxn modelId="{0527FA94-E80F-480B-B5FA-5F112FE16C4E}" srcId="{D267451D-A07F-414D-A8FA-BB3508EFF193}" destId="{CCE39CD3-02F5-47C4-8038-9FE8BB23BA2F}" srcOrd="0" destOrd="0" parTransId="{A65AA15A-5701-4BC3-AE65-55323E7A7816}" sibTransId="{B43D06C3-D392-49D2-83D7-0F10E8D4A01B}"/>
    <dgm:cxn modelId="{FC21E9F0-6C9F-4CE3-A716-A478D578BCD8}" srcId="{A0AF1DE5-9164-4D37-9B8E-BB397317E6C8}" destId="{BE9CF786-F0B1-4546-93AA-F0DD39707997}" srcOrd="0" destOrd="0" parTransId="{C7B1DEED-A193-4E6F-8276-72A39992CF83}" sibTransId="{B69E13CE-1621-4D0E-86F1-FFE3C604FDE2}"/>
    <dgm:cxn modelId="{9311A536-270D-44E8-915D-92D8781B5022}" srcId="{CC87B5EA-327C-488F-8598-71EC888CFEB1}" destId="{A0AF1DE5-9164-4D37-9B8E-BB397317E6C8}" srcOrd="0" destOrd="0" parTransId="{F6A05ABC-282B-4CC7-933B-807F02403834}" sibTransId="{317F99F1-BFE1-41E0-B516-81172B0D4A43}"/>
    <dgm:cxn modelId="{7357D1FA-BC9C-4F29-9F66-6454AF3F32B8}" type="presOf" srcId="{78FDFE31-D03F-4A31-964E-399FABDF6AA7}" destId="{D76E8ACA-11DB-4F0A-AFB6-3387F69270EC}" srcOrd="1" destOrd="0" presId="urn:microsoft.com/office/officeart/2005/8/layout/orgChart1"/>
    <dgm:cxn modelId="{02C69B43-E315-46F5-8E15-39A4650F886B}" type="presOf" srcId="{BE9CF786-F0B1-4546-93AA-F0DD39707997}" destId="{4B793B35-7C7B-422B-81BC-8648CBBE7E75}" srcOrd="0" destOrd="0" presId="urn:microsoft.com/office/officeart/2005/8/layout/orgChart1"/>
    <dgm:cxn modelId="{7A1EE0FE-4FC9-43AD-B1C0-4F2046DA4796}" type="presOf" srcId="{FC0B3DAC-CE75-40CA-AF1F-1711ACBF188B}" destId="{2D405EFC-92A5-4BC6-95C1-9F929A49B9BD}" srcOrd="0" destOrd="0" presId="urn:microsoft.com/office/officeart/2005/8/layout/orgChart1"/>
    <dgm:cxn modelId="{0E59C7A0-BD23-471F-B9B7-88FF202618BE}" srcId="{99AC96E9-15FC-4C49-86FB-DA309760D26F}" destId="{E01CD393-801A-4D6D-BE43-A84E6B7AFEF4}" srcOrd="2" destOrd="0" parTransId="{4693AF6C-DFB5-4F45-A9D1-2DB7E1855F7F}" sibTransId="{D6BA0FEC-20E7-4231-82E0-EDB04F8D1273}"/>
    <dgm:cxn modelId="{3E4E76AA-1DF4-41EF-835B-3B87A76A9819}" srcId="{253A9645-44D4-4AAC-8068-F45CA0D12FA5}" destId="{B6B13BAA-0567-49AF-A4B5-310D28783BDE}" srcOrd="0" destOrd="0" parTransId="{9FB7B695-8A82-451A-9B04-9E46F13BB3CB}" sibTransId="{38BD5853-AE0E-4F72-B212-CFCC9B72FE01}"/>
    <dgm:cxn modelId="{097CFCE4-53B3-4F67-AD57-ADD5E7D6FFAE}" type="presOf" srcId="{16692667-5CDA-4FF2-9D5C-09E008726A16}" destId="{CDE065E9-B8EA-434E-8348-9253D6DDA23D}" srcOrd="1" destOrd="0" presId="urn:microsoft.com/office/officeart/2005/8/layout/orgChart1"/>
    <dgm:cxn modelId="{F4B33AE7-23AD-48ED-9879-C3BD6B9A1DAD}" type="presOf" srcId="{A65AA15A-5701-4BC3-AE65-55323E7A7816}" destId="{EDEA542D-90EF-4F02-94AF-422BFDE7402A}" srcOrd="0" destOrd="0" presId="urn:microsoft.com/office/officeart/2005/8/layout/orgChart1"/>
    <dgm:cxn modelId="{0E41FE58-6EAC-4B0C-B8DB-73AC869839B7}" type="presOf" srcId="{9FB7B695-8A82-451A-9B04-9E46F13BB3CB}" destId="{CD56600D-8E87-47FF-A899-6AE6C694D931}" srcOrd="0" destOrd="0" presId="urn:microsoft.com/office/officeart/2005/8/layout/orgChart1"/>
    <dgm:cxn modelId="{1C2ED062-09C3-4692-8865-FE7C7FF2151E}" srcId="{DA214026-D882-4787-B41F-6D0D2C072145}" destId="{D267451D-A07F-414D-A8FA-BB3508EFF193}" srcOrd="0" destOrd="0" parTransId="{E929DA24-EFDA-44EF-AF32-D3920196EDCD}" sibTransId="{BD12B3B6-E181-472E-A718-F21978097BCB}"/>
    <dgm:cxn modelId="{A48A7A19-3FA6-4AE7-B258-F626745AFD77}" type="presOf" srcId="{D267451D-A07F-414D-A8FA-BB3508EFF193}" destId="{0F6A3FBC-8301-4B1D-B73D-A7A63E9D87FC}" srcOrd="1" destOrd="0" presId="urn:microsoft.com/office/officeart/2005/8/layout/orgChart1"/>
    <dgm:cxn modelId="{8C350D69-2A5B-4D40-82BB-0ABA3F437E35}" type="presOf" srcId="{E1D13D9A-3EB1-48B7-B1F4-CDA2BAA171A2}" destId="{DB816F5F-A2FF-4DC1-885A-C8D8F52396CF}" srcOrd="0" destOrd="0" presId="urn:microsoft.com/office/officeart/2005/8/layout/orgChart1"/>
    <dgm:cxn modelId="{6FC1610F-87F8-4687-8D1E-98BD9E622BB4}" srcId="{AA531060-8CA1-4ED1-803F-46B9E5DE6806}" destId="{253A9645-44D4-4AAC-8068-F45CA0D12FA5}" srcOrd="0" destOrd="0" parTransId="{1F0641DA-C273-4E83-A94A-5E27401B8449}" sibTransId="{26A69767-4577-4FAF-B35D-1F31849A555C}"/>
    <dgm:cxn modelId="{1650EC76-00AA-456C-87CC-E2099E8AEF56}" type="presOf" srcId="{4A41BFB2-CB7A-4BAC-96D9-41BFD967256B}" destId="{1AFB56CD-489E-41E2-B972-B835FFAA27AF}" srcOrd="1" destOrd="0" presId="urn:microsoft.com/office/officeart/2005/8/layout/orgChart1"/>
    <dgm:cxn modelId="{DCC2682D-BDC9-41BB-BF9A-07D800E0AE63}" type="presOf" srcId="{CE180D00-C169-43C9-94DB-1A1697D6E0A1}" destId="{6C0B7C0D-8A92-4D79-9473-94E589FDA3A2}" srcOrd="1" destOrd="0" presId="urn:microsoft.com/office/officeart/2005/8/layout/orgChart1"/>
    <dgm:cxn modelId="{79592307-6B8F-4D43-AA88-BCB38D794E84}" srcId="{99AC96E9-15FC-4C49-86FB-DA309760D26F}" destId="{515633DC-C42D-4057-9E3B-BEBABC9EAA2C}" srcOrd="3" destOrd="0" parTransId="{FC0B3DAC-CE75-40CA-AF1F-1711ACBF188B}" sibTransId="{F0F6F860-C7D6-4CBA-8987-3B7CF6484185}"/>
    <dgm:cxn modelId="{822A97C3-CBEE-4A73-B264-77DBCBE52013}" type="presOf" srcId="{E01CD393-801A-4D6D-BE43-A84E6B7AFEF4}" destId="{6BE19786-0A2D-44BD-9906-7A4B5F464572}" srcOrd="1" destOrd="0" presId="urn:microsoft.com/office/officeart/2005/8/layout/orgChart1"/>
    <dgm:cxn modelId="{D1EB2E0B-740E-41FF-BFD2-5CBBC7E3F65A}" type="presOf" srcId="{C7B1DEED-A193-4E6F-8276-72A39992CF83}" destId="{44959948-193C-404A-A268-774010261DAA}" srcOrd="0" destOrd="0" presId="urn:microsoft.com/office/officeart/2005/8/layout/orgChart1"/>
    <dgm:cxn modelId="{202EBD2B-A119-41B5-AFD6-9A9126E69FC2}" type="presOf" srcId="{AD5A7F36-AE4F-4A62-B920-8B7A4D6C3B64}" destId="{43E58F5B-EA94-4186-8BE3-10266878CCAF}" srcOrd="1" destOrd="0" presId="urn:microsoft.com/office/officeart/2005/8/layout/orgChart1"/>
    <dgm:cxn modelId="{55FD8443-BC55-43EF-A665-832D79933FAC}" type="presOf" srcId="{E929DA24-EFDA-44EF-AF32-D3920196EDCD}" destId="{C27D9B38-4DFD-4C75-AB0B-2DC48F514275}" srcOrd="0" destOrd="0" presId="urn:microsoft.com/office/officeart/2005/8/layout/orgChart1"/>
    <dgm:cxn modelId="{3DE3AEC6-2022-4687-847B-A87832ECEE2A}" type="presOf" srcId="{99AC96E9-15FC-4C49-86FB-DA309760D26F}" destId="{C64005E4-3B6B-4FCF-8708-7BF3A2653AAA}" srcOrd="0" destOrd="0" presId="urn:microsoft.com/office/officeart/2005/8/layout/orgChart1"/>
    <dgm:cxn modelId="{01F2923F-D875-4882-BA3F-8AD355880C40}" srcId="{E01CD393-801A-4D6D-BE43-A84E6B7AFEF4}" destId="{AA531060-8CA1-4ED1-803F-46B9E5DE6806}" srcOrd="0" destOrd="0" parTransId="{02322AB8-87D9-43D7-82D0-76C2431D3C20}" sibTransId="{1817E70F-CEE0-4561-BD8D-704616BB14CF}"/>
    <dgm:cxn modelId="{4683D10B-9EC3-408D-B546-08808FE01E88}" type="presOf" srcId="{BE9CF786-F0B1-4546-93AA-F0DD39707997}" destId="{0B1DE93C-C421-447B-844E-5C6EF3B527C2}" srcOrd="1" destOrd="0" presId="urn:microsoft.com/office/officeart/2005/8/layout/orgChart1"/>
    <dgm:cxn modelId="{41E73559-5E50-4A26-BC49-D7BF27BCCBD9}" type="presOf" srcId="{253A9645-44D4-4AAC-8068-F45CA0D12FA5}" destId="{2D065EB9-A112-4A7C-9CB0-28E23D57F72F}" srcOrd="1" destOrd="0" presId="urn:microsoft.com/office/officeart/2005/8/layout/orgChart1"/>
    <dgm:cxn modelId="{0153AB4F-74B4-41BB-97A4-DEDAED06F28A}" type="presOf" srcId="{4693AF6C-DFB5-4F45-A9D1-2DB7E1855F7F}" destId="{96C36B1B-A53F-4227-B623-C323AECC2D6B}" srcOrd="0" destOrd="0" presId="urn:microsoft.com/office/officeart/2005/8/layout/orgChart1"/>
    <dgm:cxn modelId="{3425F8C2-D928-45DB-A52E-83CFBC1FA9CD}" type="presOf" srcId="{515633DC-C42D-4057-9E3B-BEBABC9EAA2C}" destId="{4458AF7C-EDE9-492F-B674-D887B53EE2D8}" srcOrd="1" destOrd="0" presId="urn:microsoft.com/office/officeart/2005/8/layout/orgChart1"/>
    <dgm:cxn modelId="{A281E7A0-27F8-4C9F-81F4-3955A857FA7A}" type="presOf" srcId="{AD5A7F36-AE4F-4A62-B920-8B7A4D6C3B64}" destId="{7FC6111B-4B28-4B69-A888-79E8B2E376C2}" srcOrd="0" destOrd="0" presId="urn:microsoft.com/office/officeart/2005/8/layout/orgChart1"/>
    <dgm:cxn modelId="{D0DDB4B8-975A-4DFF-B3DC-EF82F1AB48F6}" type="presOf" srcId="{DA214026-D882-4787-B41F-6D0D2C072145}" destId="{57516800-00D3-4832-B83C-AEBA114AEE0D}" srcOrd="0" destOrd="0" presId="urn:microsoft.com/office/officeart/2005/8/layout/orgChart1"/>
    <dgm:cxn modelId="{D9060ADD-4660-46A8-AC9F-BC7CACCC0B85}" srcId="{16692667-5CDA-4FF2-9D5C-09E008726A16}" destId="{AD5A7F36-AE4F-4A62-B920-8B7A4D6C3B64}" srcOrd="0" destOrd="0" parTransId="{EF5AF6AD-2B3A-464C-9565-A337FB3F89F8}" sibTransId="{2148E069-822A-4184-8E73-D64D7A606C92}"/>
    <dgm:cxn modelId="{592A3234-E5E4-40CB-9AB9-71EAF4FC919D}" type="presOf" srcId="{CE180D00-C169-43C9-94DB-1A1697D6E0A1}" destId="{70266352-FF18-41B4-B0C3-56ADB83E3F36}" srcOrd="0" destOrd="0" presId="urn:microsoft.com/office/officeart/2005/8/layout/orgChart1"/>
    <dgm:cxn modelId="{7ECF1025-525A-4120-B00B-1BF3F187A86B}" type="presOf" srcId="{78FDFE31-D03F-4A31-964E-399FABDF6AA7}" destId="{72DE3431-29A3-47E3-812B-5E0D01CD243B}" srcOrd="0" destOrd="0" presId="urn:microsoft.com/office/officeart/2005/8/layout/orgChart1"/>
    <dgm:cxn modelId="{EFE82D67-CBBF-4F84-9FA7-D848B78E325A}" srcId="{78FDFE31-D03F-4A31-964E-399FABDF6AA7}" destId="{16692667-5CDA-4FF2-9D5C-09E008726A16}" srcOrd="0" destOrd="0" parTransId="{140FE2CA-20B8-4E58-ADA6-20BE64C13A4B}" sibTransId="{E7B21683-9E16-4228-85CF-381A5A32FC31}"/>
    <dgm:cxn modelId="{D08E4149-9CB9-4C73-A06F-DED6C42F4C65}" type="presOf" srcId="{F6A05ABC-282B-4CC7-933B-807F02403834}" destId="{D1A82B5C-29BB-4B0B-8669-BFACD5F5B119}" srcOrd="0" destOrd="0" presId="urn:microsoft.com/office/officeart/2005/8/layout/orgChart1"/>
    <dgm:cxn modelId="{65854E70-B92F-4779-A7A1-F8EE5ACD6B26}" srcId="{0FFC1BA7-9985-4B81-BBB5-2521E7501D42}" destId="{99AC96E9-15FC-4C49-86FB-DA309760D26F}" srcOrd="0" destOrd="0" parTransId="{1AA61D5A-4194-4442-8686-D3DFF99BA19B}" sibTransId="{AE2A230D-FD4D-459F-A17F-8A627A31BCD7}"/>
    <dgm:cxn modelId="{066E602E-7FA7-4C12-85E7-FF56EECBD3F3}" type="presOf" srcId="{91456A53-6AA2-4E8C-9911-D6764F5E501D}" destId="{D184B7B7-6E63-4276-AB57-43BD14E8DD6C}" srcOrd="0" destOrd="0" presId="urn:microsoft.com/office/officeart/2005/8/layout/orgChart1"/>
    <dgm:cxn modelId="{D58A3E41-1346-4F09-AFA7-7D4875D71EA8}" type="presOf" srcId="{CCE39CD3-02F5-47C4-8038-9FE8BB23BA2F}" destId="{A2702E51-F8C8-45D4-BD0E-28AAE281E932}" srcOrd="1" destOrd="0" presId="urn:microsoft.com/office/officeart/2005/8/layout/orgChart1"/>
    <dgm:cxn modelId="{CF5B3C7A-F2DF-4100-AC0A-E6FFDA2EC010}" type="presOf" srcId="{CC87B5EA-327C-488F-8598-71EC888CFEB1}" destId="{5997F50D-5645-438E-8AB8-CBBFD963EE15}" srcOrd="1" destOrd="0" presId="urn:microsoft.com/office/officeart/2005/8/layout/orgChart1"/>
    <dgm:cxn modelId="{0554C431-A277-4A10-BE70-3C6B5FDAE4C3}" type="presOf" srcId="{0FFC1BA7-9985-4B81-BBB5-2521E7501D42}" destId="{27FEEE41-3C68-4F66-A907-6EB2CB501E85}" srcOrd="0" destOrd="0" presId="urn:microsoft.com/office/officeart/2005/8/layout/orgChart1"/>
    <dgm:cxn modelId="{39E326CD-C749-4549-8FEF-CFC94FE14D2E}" type="presOf" srcId="{515633DC-C42D-4057-9E3B-BEBABC9EAA2C}" destId="{7E97323B-4726-4651-B74E-429B9E2BEB55}" srcOrd="0" destOrd="0" presId="urn:microsoft.com/office/officeart/2005/8/layout/orgChart1"/>
    <dgm:cxn modelId="{6B74DAB1-30FE-49BF-838B-F6F001F3AD09}" type="presOf" srcId="{CCE39CD3-02F5-47C4-8038-9FE8BB23BA2F}" destId="{E03E62DD-BB8F-474A-AF5E-8BFCD51537FE}" srcOrd="0" destOrd="0" presId="urn:microsoft.com/office/officeart/2005/8/layout/orgChart1"/>
    <dgm:cxn modelId="{BBCB1D72-A5AC-4C2F-B36C-B37B7628F46F}" type="presOf" srcId="{AA531060-8CA1-4ED1-803F-46B9E5DE6806}" destId="{15A3087F-CA6B-4509-BFFC-47BEE5DE4E1C}" srcOrd="1" destOrd="0" presId="urn:microsoft.com/office/officeart/2005/8/layout/orgChart1"/>
    <dgm:cxn modelId="{221B8BE2-5F0C-4220-ACE7-9D5027FB4F3F}" type="presOf" srcId="{AA531060-8CA1-4ED1-803F-46B9E5DE6806}" destId="{7E617168-210E-402C-822C-1C23D20611CC}" srcOrd="0" destOrd="0" presId="urn:microsoft.com/office/officeart/2005/8/layout/orgChart1"/>
    <dgm:cxn modelId="{F2048B6D-75FD-497D-B466-5F58F9683150}" type="presParOf" srcId="{27FEEE41-3C68-4F66-A907-6EB2CB501E85}" destId="{5A6C008F-7027-4658-9735-4AF34D463BDF}" srcOrd="0" destOrd="0" presId="urn:microsoft.com/office/officeart/2005/8/layout/orgChart1"/>
    <dgm:cxn modelId="{C7C6832C-4CA5-4558-97F0-633D809EDCEC}" type="presParOf" srcId="{5A6C008F-7027-4658-9735-4AF34D463BDF}" destId="{0053270B-DDDC-43BF-9BF0-6B7F2E0BD55E}" srcOrd="0" destOrd="0" presId="urn:microsoft.com/office/officeart/2005/8/layout/orgChart1"/>
    <dgm:cxn modelId="{3C413EF4-6BC8-4756-B579-381B512325D6}" type="presParOf" srcId="{0053270B-DDDC-43BF-9BF0-6B7F2E0BD55E}" destId="{C64005E4-3B6B-4FCF-8708-7BF3A2653AAA}" srcOrd="0" destOrd="0" presId="urn:microsoft.com/office/officeart/2005/8/layout/orgChart1"/>
    <dgm:cxn modelId="{F21CA257-5EA5-435A-8E0E-A6D7C9C240B3}" type="presParOf" srcId="{0053270B-DDDC-43BF-9BF0-6B7F2E0BD55E}" destId="{37267B93-5543-4F8A-9D6B-A33C6FEAB2BE}" srcOrd="1" destOrd="0" presId="urn:microsoft.com/office/officeart/2005/8/layout/orgChart1"/>
    <dgm:cxn modelId="{D82DF1E2-B9E8-4579-B52E-550BB4A080D8}" type="presParOf" srcId="{5A6C008F-7027-4658-9735-4AF34D463BDF}" destId="{B4110B4F-7C29-4E22-98D4-CAF4855F63CF}" srcOrd="1" destOrd="0" presId="urn:microsoft.com/office/officeart/2005/8/layout/orgChart1"/>
    <dgm:cxn modelId="{3F9388DF-9CA3-4A71-9E20-2BFB8F86FEB6}" type="presParOf" srcId="{B4110B4F-7C29-4E22-98D4-CAF4855F63CF}" destId="{DB816F5F-A2FF-4DC1-885A-C8D8F52396CF}" srcOrd="0" destOrd="0" presId="urn:microsoft.com/office/officeart/2005/8/layout/orgChart1"/>
    <dgm:cxn modelId="{9AEA88E4-2A99-46E6-AC5E-18D53E8DE349}" type="presParOf" srcId="{B4110B4F-7C29-4E22-98D4-CAF4855F63CF}" destId="{530BC362-18DF-41B7-8B34-FC7B069D1E1C}" srcOrd="1" destOrd="0" presId="urn:microsoft.com/office/officeart/2005/8/layout/orgChart1"/>
    <dgm:cxn modelId="{2ED7D101-861A-4BCC-AC58-3095F6FD05AE}" type="presParOf" srcId="{530BC362-18DF-41B7-8B34-FC7B069D1E1C}" destId="{9F56055B-6801-486D-B350-6932E0618595}" srcOrd="0" destOrd="0" presId="urn:microsoft.com/office/officeart/2005/8/layout/orgChart1"/>
    <dgm:cxn modelId="{33A09573-921F-4BE0-BC7D-87DF2A28D2FE}" type="presParOf" srcId="{9F56055B-6801-486D-B350-6932E0618595}" destId="{77591E52-786E-430A-8C09-49E83DE532D2}" srcOrd="0" destOrd="0" presId="urn:microsoft.com/office/officeart/2005/8/layout/orgChart1"/>
    <dgm:cxn modelId="{26773FE1-50B3-4BE2-832B-27EFE9F73644}" type="presParOf" srcId="{9F56055B-6801-486D-B350-6932E0618595}" destId="{1AFB56CD-489E-41E2-B972-B835FFAA27AF}" srcOrd="1" destOrd="0" presId="urn:microsoft.com/office/officeart/2005/8/layout/orgChart1"/>
    <dgm:cxn modelId="{CBED260F-8BE3-4BF6-92D2-E1A9F8FDE8C4}" type="presParOf" srcId="{530BC362-18DF-41B7-8B34-FC7B069D1E1C}" destId="{C546264A-84E9-480A-AFA8-D0E86787B0F9}" srcOrd="1" destOrd="0" presId="urn:microsoft.com/office/officeart/2005/8/layout/orgChart1"/>
    <dgm:cxn modelId="{0BA5A1B2-E56F-496E-814A-AA125AD1ADEE}" type="presParOf" srcId="{C546264A-84E9-480A-AFA8-D0E86787B0F9}" destId="{AA8EFE76-D5EF-483F-B65A-2B70592887C9}" srcOrd="0" destOrd="0" presId="urn:microsoft.com/office/officeart/2005/8/layout/orgChart1"/>
    <dgm:cxn modelId="{0696F355-0132-471A-8B65-6175782ED27B}" type="presParOf" srcId="{C546264A-84E9-480A-AFA8-D0E86787B0F9}" destId="{F6AAE860-73E9-4D82-9A98-1D5F15270C7B}" srcOrd="1" destOrd="0" presId="urn:microsoft.com/office/officeart/2005/8/layout/orgChart1"/>
    <dgm:cxn modelId="{DCE624D0-A06A-40BD-A8E5-61ED672B8499}" type="presParOf" srcId="{F6AAE860-73E9-4D82-9A98-1D5F15270C7B}" destId="{9FE24D42-4B50-4662-B03C-19EF30474DB1}" srcOrd="0" destOrd="0" presId="urn:microsoft.com/office/officeart/2005/8/layout/orgChart1"/>
    <dgm:cxn modelId="{6F2A6B54-E7FF-436A-A900-ED08E27DC5B8}" type="presParOf" srcId="{9FE24D42-4B50-4662-B03C-19EF30474DB1}" destId="{E6801F8B-21AF-4763-B919-9EA3A164920C}" srcOrd="0" destOrd="0" presId="urn:microsoft.com/office/officeart/2005/8/layout/orgChart1"/>
    <dgm:cxn modelId="{53E41FA2-D906-4E3B-925B-AA84B1EB2D3F}" type="presParOf" srcId="{9FE24D42-4B50-4662-B03C-19EF30474DB1}" destId="{5997F50D-5645-438E-8AB8-CBBFD963EE15}" srcOrd="1" destOrd="0" presId="urn:microsoft.com/office/officeart/2005/8/layout/orgChart1"/>
    <dgm:cxn modelId="{158AB6DF-9FC6-4A0A-9A93-53CD33BA9D06}" type="presParOf" srcId="{F6AAE860-73E9-4D82-9A98-1D5F15270C7B}" destId="{17783F69-E6D3-488C-AB8B-BAF532D1A3E2}" srcOrd="1" destOrd="0" presId="urn:microsoft.com/office/officeart/2005/8/layout/orgChart1"/>
    <dgm:cxn modelId="{FA6E9F57-5E51-47E6-901B-D51733F3038E}" type="presParOf" srcId="{17783F69-E6D3-488C-AB8B-BAF532D1A3E2}" destId="{D1A82B5C-29BB-4B0B-8669-BFACD5F5B119}" srcOrd="0" destOrd="0" presId="urn:microsoft.com/office/officeart/2005/8/layout/orgChart1"/>
    <dgm:cxn modelId="{C4891916-DA55-48E0-B660-D762896493D4}" type="presParOf" srcId="{17783F69-E6D3-488C-AB8B-BAF532D1A3E2}" destId="{099915A2-9C1E-476F-8446-7F3FCBF9541C}" srcOrd="1" destOrd="0" presId="urn:microsoft.com/office/officeart/2005/8/layout/orgChart1"/>
    <dgm:cxn modelId="{DC04D196-6EEF-4CDF-9536-FF74E730F30B}" type="presParOf" srcId="{099915A2-9C1E-476F-8446-7F3FCBF9541C}" destId="{741D1C10-C574-4D01-BA36-33942317E746}" srcOrd="0" destOrd="0" presId="urn:microsoft.com/office/officeart/2005/8/layout/orgChart1"/>
    <dgm:cxn modelId="{646175D9-55B5-4C3A-833A-54E3488518FD}" type="presParOf" srcId="{741D1C10-C574-4D01-BA36-33942317E746}" destId="{D6364732-59DE-447F-A76C-ABACD690C22E}" srcOrd="0" destOrd="0" presId="urn:microsoft.com/office/officeart/2005/8/layout/orgChart1"/>
    <dgm:cxn modelId="{42C6F090-1D2E-4E15-A444-6F68D6F66FF2}" type="presParOf" srcId="{741D1C10-C574-4D01-BA36-33942317E746}" destId="{10097AE7-9982-4246-9544-434C8C3857AB}" srcOrd="1" destOrd="0" presId="urn:microsoft.com/office/officeart/2005/8/layout/orgChart1"/>
    <dgm:cxn modelId="{CBC8EA20-4570-4D21-BD52-1E71E2267AF7}" type="presParOf" srcId="{099915A2-9C1E-476F-8446-7F3FCBF9541C}" destId="{D5195B8A-6C95-43BC-B278-4E98E0D8189A}" srcOrd="1" destOrd="0" presId="urn:microsoft.com/office/officeart/2005/8/layout/orgChart1"/>
    <dgm:cxn modelId="{53386436-6ACF-4523-A50C-CC44F4752A99}" type="presParOf" srcId="{D5195B8A-6C95-43BC-B278-4E98E0D8189A}" destId="{44959948-193C-404A-A268-774010261DAA}" srcOrd="0" destOrd="0" presId="urn:microsoft.com/office/officeart/2005/8/layout/orgChart1"/>
    <dgm:cxn modelId="{548E1B9F-89A1-4576-8DB2-2DC93207F8C9}" type="presParOf" srcId="{D5195B8A-6C95-43BC-B278-4E98E0D8189A}" destId="{0E845E6F-CCE5-4270-817F-94B3911685A1}" srcOrd="1" destOrd="0" presId="urn:microsoft.com/office/officeart/2005/8/layout/orgChart1"/>
    <dgm:cxn modelId="{7D875ACA-E31C-409A-B3AB-84A36CEA8028}" type="presParOf" srcId="{0E845E6F-CCE5-4270-817F-94B3911685A1}" destId="{EAB89976-7AE0-4221-9DF7-C50687986A00}" srcOrd="0" destOrd="0" presId="urn:microsoft.com/office/officeart/2005/8/layout/orgChart1"/>
    <dgm:cxn modelId="{1C280855-017A-4193-99A1-BA39BBEBBC58}" type="presParOf" srcId="{EAB89976-7AE0-4221-9DF7-C50687986A00}" destId="{4B793B35-7C7B-422B-81BC-8648CBBE7E75}" srcOrd="0" destOrd="0" presId="urn:microsoft.com/office/officeart/2005/8/layout/orgChart1"/>
    <dgm:cxn modelId="{E2439B96-CCCA-4AF5-925F-F8F6F5AF5F19}" type="presParOf" srcId="{EAB89976-7AE0-4221-9DF7-C50687986A00}" destId="{0B1DE93C-C421-447B-844E-5C6EF3B527C2}" srcOrd="1" destOrd="0" presId="urn:microsoft.com/office/officeart/2005/8/layout/orgChart1"/>
    <dgm:cxn modelId="{89611676-11AF-4847-AC96-7D91580CAE0E}" type="presParOf" srcId="{0E845E6F-CCE5-4270-817F-94B3911685A1}" destId="{28E0E4B9-0467-4FB3-8137-D6E071E2C0C8}" srcOrd="1" destOrd="0" presId="urn:microsoft.com/office/officeart/2005/8/layout/orgChart1"/>
    <dgm:cxn modelId="{0227FE14-F276-4FE8-87DF-78ED3D61EFCB}" type="presParOf" srcId="{0E845E6F-CCE5-4270-817F-94B3911685A1}" destId="{8A56767B-D839-43EE-94C1-EC952D55437D}" srcOrd="2" destOrd="0" presId="urn:microsoft.com/office/officeart/2005/8/layout/orgChart1"/>
    <dgm:cxn modelId="{50324312-3FF8-4948-813B-51D716226085}" type="presParOf" srcId="{099915A2-9C1E-476F-8446-7F3FCBF9541C}" destId="{59127385-DF92-466C-B51E-8F8C79602A50}" srcOrd="2" destOrd="0" presId="urn:microsoft.com/office/officeart/2005/8/layout/orgChart1"/>
    <dgm:cxn modelId="{9C8E4F56-581B-4935-8562-8FF196CC9CCA}" type="presParOf" srcId="{F6AAE860-73E9-4D82-9A98-1D5F15270C7B}" destId="{F790B58F-459F-4E79-AB32-D77B8928C4EE}" srcOrd="2" destOrd="0" presId="urn:microsoft.com/office/officeart/2005/8/layout/orgChart1"/>
    <dgm:cxn modelId="{B6A0ACA9-86B0-4422-B127-5D7851033A5C}" type="presParOf" srcId="{530BC362-18DF-41B7-8B34-FC7B069D1E1C}" destId="{E976BC2E-340C-4147-B6BD-B713097B659E}" srcOrd="2" destOrd="0" presId="urn:microsoft.com/office/officeart/2005/8/layout/orgChart1"/>
    <dgm:cxn modelId="{D32C3D4E-4923-49C7-9EA6-18624081DED6}" type="presParOf" srcId="{B4110B4F-7C29-4E22-98D4-CAF4855F63CF}" destId="{D184B7B7-6E63-4276-AB57-43BD14E8DD6C}" srcOrd="2" destOrd="0" presId="urn:microsoft.com/office/officeart/2005/8/layout/orgChart1"/>
    <dgm:cxn modelId="{BA9099E0-2A6F-4D09-B368-6CF419F40C5C}" type="presParOf" srcId="{B4110B4F-7C29-4E22-98D4-CAF4855F63CF}" destId="{7D47C3A4-5B59-4193-BFAE-437B0397FBEC}" srcOrd="3" destOrd="0" presId="urn:microsoft.com/office/officeart/2005/8/layout/orgChart1"/>
    <dgm:cxn modelId="{F119C67A-D282-47D1-BCC6-9FF59963253B}" type="presParOf" srcId="{7D47C3A4-5B59-4193-BFAE-437B0397FBEC}" destId="{36E3DD04-CBA3-4126-AE0D-F07BAFBCEA05}" srcOrd="0" destOrd="0" presId="urn:microsoft.com/office/officeart/2005/8/layout/orgChart1"/>
    <dgm:cxn modelId="{20133E07-599E-4D5B-A095-52F31DF3CB12}" type="presParOf" srcId="{36E3DD04-CBA3-4126-AE0D-F07BAFBCEA05}" destId="{72DE3431-29A3-47E3-812B-5E0D01CD243B}" srcOrd="0" destOrd="0" presId="urn:microsoft.com/office/officeart/2005/8/layout/orgChart1"/>
    <dgm:cxn modelId="{384C4678-E296-41DB-A319-A4390042ABAC}" type="presParOf" srcId="{36E3DD04-CBA3-4126-AE0D-F07BAFBCEA05}" destId="{D76E8ACA-11DB-4F0A-AFB6-3387F69270EC}" srcOrd="1" destOrd="0" presId="urn:microsoft.com/office/officeart/2005/8/layout/orgChart1"/>
    <dgm:cxn modelId="{273A8BA1-A377-44C2-AA87-130BB268647A}" type="presParOf" srcId="{7D47C3A4-5B59-4193-BFAE-437B0397FBEC}" destId="{1DE66BDF-33FD-4212-A7D4-232E83B4E322}" srcOrd="1" destOrd="0" presId="urn:microsoft.com/office/officeart/2005/8/layout/orgChart1"/>
    <dgm:cxn modelId="{1457315A-CDD8-4412-8EC0-29C4CFA15AE8}" type="presParOf" srcId="{1DE66BDF-33FD-4212-A7D4-232E83B4E322}" destId="{383E165E-0FB2-442C-8963-105AA874F0E2}" srcOrd="0" destOrd="0" presId="urn:microsoft.com/office/officeart/2005/8/layout/orgChart1"/>
    <dgm:cxn modelId="{8E632EDD-832C-450F-A3FB-9D6E16B541D2}" type="presParOf" srcId="{1DE66BDF-33FD-4212-A7D4-232E83B4E322}" destId="{F20DBD57-6D02-491E-B439-6818AD19EBCB}" srcOrd="1" destOrd="0" presId="urn:microsoft.com/office/officeart/2005/8/layout/orgChart1"/>
    <dgm:cxn modelId="{F58F15F6-83C7-44E4-B903-0EEDB7BF8E7E}" type="presParOf" srcId="{F20DBD57-6D02-491E-B439-6818AD19EBCB}" destId="{E33F754C-D605-4323-AE05-489689694979}" srcOrd="0" destOrd="0" presId="urn:microsoft.com/office/officeart/2005/8/layout/orgChart1"/>
    <dgm:cxn modelId="{4694241B-BEEB-419A-B661-77C0AF9ECFDC}" type="presParOf" srcId="{E33F754C-D605-4323-AE05-489689694979}" destId="{7941650A-A944-410F-B8E1-1B91F9B38E80}" srcOrd="0" destOrd="0" presId="urn:microsoft.com/office/officeart/2005/8/layout/orgChart1"/>
    <dgm:cxn modelId="{EE1C5B27-1811-4BCD-A775-5715146CC145}" type="presParOf" srcId="{E33F754C-D605-4323-AE05-489689694979}" destId="{CDE065E9-B8EA-434E-8348-9253D6DDA23D}" srcOrd="1" destOrd="0" presId="urn:microsoft.com/office/officeart/2005/8/layout/orgChart1"/>
    <dgm:cxn modelId="{FCE8C9F6-3677-4105-961F-71041B6A86DE}" type="presParOf" srcId="{F20DBD57-6D02-491E-B439-6818AD19EBCB}" destId="{70006C5E-E900-4A2A-BBD3-0F4BA52B3E2B}" srcOrd="1" destOrd="0" presId="urn:microsoft.com/office/officeart/2005/8/layout/orgChart1"/>
    <dgm:cxn modelId="{C86936A4-EB97-4B9D-A913-9C83705E495A}" type="presParOf" srcId="{70006C5E-E900-4A2A-BBD3-0F4BA52B3E2B}" destId="{5C06A56E-6EF4-4E20-9D50-7E77120246A2}" srcOrd="0" destOrd="0" presId="urn:microsoft.com/office/officeart/2005/8/layout/orgChart1"/>
    <dgm:cxn modelId="{CA000E2E-009B-49D6-9F90-58B883436F28}" type="presParOf" srcId="{70006C5E-E900-4A2A-BBD3-0F4BA52B3E2B}" destId="{86CD7E8D-1664-4054-AA8A-62C5EB7D3946}" srcOrd="1" destOrd="0" presId="urn:microsoft.com/office/officeart/2005/8/layout/orgChart1"/>
    <dgm:cxn modelId="{C1E441DD-224B-4C40-ADD8-70B98C7E131F}" type="presParOf" srcId="{86CD7E8D-1664-4054-AA8A-62C5EB7D3946}" destId="{7F535091-201C-4F76-A5E3-199DDF565E99}" srcOrd="0" destOrd="0" presId="urn:microsoft.com/office/officeart/2005/8/layout/orgChart1"/>
    <dgm:cxn modelId="{A0B52EB2-E44B-4F5D-90AE-6DCC46612E5D}" type="presParOf" srcId="{7F535091-201C-4F76-A5E3-199DDF565E99}" destId="{7FC6111B-4B28-4B69-A888-79E8B2E376C2}" srcOrd="0" destOrd="0" presId="urn:microsoft.com/office/officeart/2005/8/layout/orgChart1"/>
    <dgm:cxn modelId="{9CEE1495-98CA-4BD6-BED4-2A3419F557A5}" type="presParOf" srcId="{7F535091-201C-4F76-A5E3-199DDF565E99}" destId="{43E58F5B-EA94-4186-8BE3-10266878CCAF}" srcOrd="1" destOrd="0" presId="urn:microsoft.com/office/officeart/2005/8/layout/orgChart1"/>
    <dgm:cxn modelId="{4F0F0550-0AE2-4DE3-84DF-7577CB6F0032}" type="presParOf" srcId="{86CD7E8D-1664-4054-AA8A-62C5EB7D3946}" destId="{D1D8897C-23AF-47DA-A5F5-3E3B439B8464}" srcOrd="1" destOrd="0" presId="urn:microsoft.com/office/officeart/2005/8/layout/orgChart1"/>
    <dgm:cxn modelId="{712001B6-D41D-4118-9E43-A09AA96481A7}" type="presParOf" srcId="{D1D8897C-23AF-47DA-A5F5-3E3B439B8464}" destId="{C60E8BF6-5A3D-4424-BEBE-F0DC5363A2A4}" srcOrd="0" destOrd="0" presId="urn:microsoft.com/office/officeart/2005/8/layout/orgChart1"/>
    <dgm:cxn modelId="{6E16669C-83B2-4EC0-AA1C-2E078BE2D32D}" type="presParOf" srcId="{D1D8897C-23AF-47DA-A5F5-3E3B439B8464}" destId="{5866C223-77B4-4D53-A400-961B3408A073}" srcOrd="1" destOrd="0" presId="urn:microsoft.com/office/officeart/2005/8/layout/orgChart1"/>
    <dgm:cxn modelId="{D7C4233C-0508-4642-B2FB-8E11DA3B975B}" type="presParOf" srcId="{5866C223-77B4-4D53-A400-961B3408A073}" destId="{CBF531B3-B63F-474E-BAB5-A4970DD1E842}" srcOrd="0" destOrd="0" presId="urn:microsoft.com/office/officeart/2005/8/layout/orgChart1"/>
    <dgm:cxn modelId="{31FF265B-37B2-4C84-A7BB-55C9104F9DFB}" type="presParOf" srcId="{CBF531B3-B63F-474E-BAB5-A4970DD1E842}" destId="{70266352-FF18-41B4-B0C3-56ADB83E3F36}" srcOrd="0" destOrd="0" presId="urn:microsoft.com/office/officeart/2005/8/layout/orgChart1"/>
    <dgm:cxn modelId="{6DEC56C1-40F7-4325-85A0-B7686AA13C3E}" type="presParOf" srcId="{CBF531B3-B63F-474E-BAB5-A4970DD1E842}" destId="{6C0B7C0D-8A92-4D79-9473-94E589FDA3A2}" srcOrd="1" destOrd="0" presId="urn:microsoft.com/office/officeart/2005/8/layout/orgChart1"/>
    <dgm:cxn modelId="{40626C50-21D2-4A72-BC7F-1F1A42B573EF}" type="presParOf" srcId="{5866C223-77B4-4D53-A400-961B3408A073}" destId="{5A16F4F2-20BF-4AE2-97C6-C5D0D8D369E7}" srcOrd="1" destOrd="0" presId="urn:microsoft.com/office/officeart/2005/8/layout/orgChart1"/>
    <dgm:cxn modelId="{089006DD-937D-4A22-BFC6-38361BCE3AE4}" type="presParOf" srcId="{5866C223-77B4-4D53-A400-961B3408A073}" destId="{7F9907CA-E79C-4B4A-9BB2-CA6BA4B28DB1}" srcOrd="2" destOrd="0" presId="urn:microsoft.com/office/officeart/2005/8/layout/orgChart1"/>
    <dgm:cxn modelId="{6E515480-FAAF-4698-A545-F9F3461EC046}" type="presParOf" srcId="{86CD7E8D-1664-4054-AA8A-62C5EB7D3946}" destId="{7259FF8D-4E07-48B2-A2FE-FED217ECE4BC}" srcOrd="2" destOrd="0" presId="urn:microsoft.com/office/officeart/2005/8/layout/orgChart1"/>
    <dgm:cxn modelId="{455224E3-9612-4102-B47D-3302084A6DD3}" type="presParOf" srcId="{F20DBD57-6D02-491E-B439-6818AD19EBCB}" destId="{7B53049A-1ED0-4229-8330-0CB2084EC451}" srcOrd="2" destOrd="0" presId="urn:microsoft.com/office/officeart/2005/8/layout/orgChart1"/>
    <dgm:cxn modelId="{7D8B3492-2A2A-4DF2-BB22-C5290DDA04F2}" type="presParOf" srcId="{7D47C3A4-5B59-4193-BFAE-437B0397FBEC}" destId="{8D8B8DE7-EAED-4A24-932B-1FF8E8200F9C}" srcOrd="2" destOrd="0" presId="urn:microsoft.com/office/officeart/2005/8/layout/orgChart1"/>
    <dgm:cxn modelId="{127AE38C-70E0-4535-8B62-6B6EB7F74778}" type="presParOf" srcId="{B4110B4F-7C29-4E22-98D4-CAF4855F63CF}" destId="{96C36B1B-A53F-4227-B623-C323AECC2D6B}" srcOrd="4" destOrd="0" presId="urn:microsoft.com/office/officeart/2005/8/layout/orgChart1"/>
    <dgm:cxn modelId="{8705471C-16AD-42BE-BAFD-74075F4387CC}" type="presParOf" srcId="{B4110B4F-7C29-4E22-98D4-CAF4855F63CF}" destId="{6F58FD38-FE30-4A29-89A6-B957F9CB48F2}" srcOrd="5" destOrd="0" presId="urn:microsoft.com/office/officeart/2005/8/layout/orgChart1"/>
    <dgm:cxn modelId="{5E3F955E-57F4-4B71-8768-0CD8ACBD5DCA}" type="presParOf" srcId="{6F58FD38-FE30-4A29-89A6-B957F9CB48F2}" destId="{D978FBC5-78F1-4A5B-8502-C3A9C8085457}" srcOrd="0" destOrd="0" presId="urn:microsoft.com/office/officeart/2005/8/layout/orgChart1"/>
    <dgm:cxn modelId="{86287451-9F15-4E9D-BEAD-6A1BE6B7CD7F}" type="presParOf" srcId="{D978FBC5-78F1-4A5B-8502-C3A9C8085457}" destId="{A57929C9-D615-4AD7-9F29-671333205961}" srcOrd="0" destOrd="0" presId="urn:microsoft.com/office/officeart/2005/8/layout/orgChart1"/>
    <dgm:cxn modelId="{45975AD5-F79B-47C9-9C8B-F149FE37B37A}" type="presParOf" srcId="{D978FBC5-78F1-4A5B-8502-C3A9C8085457}" destId="{6BE19786-0A2D-44BD-9906-7A4B5F464572}" srcOrd="1" destOrd="0" presId="urn:microsoft.com/office/officeart/2005/8/layout/orgChart1"/>
    <dgm:cxn modelId="{37B54263-DE09-4900-B1A0-DE525433D3CD}" type="presParOf" srcId="{6F58FD38-FE30-4A29-89A6-B957F9CB48F2}" destId="{F67A3AAA-480E-45B5-8A2C-2602FE14BE2E}" srcOrd="1" destOrd="0" presId="urn:microsoft.com/office/officeart/2005/8/layout/orgChart1"/>
    <dgm:cxn modelId="{A2BD77DD-3B7E-4D84-8D94-D3CE810F12AD}" type="presParOf" srcId="{F67A3AAA-480E-45B5-8A2C-2602FE14BE2E}" destId="{645FDC06-16E0-4848-AF35-ABF17485CA15}" srcOrd="0" destOrd="0" presId="urn:microsoft.com/office/officeart/2005/8/layout/orgChart1"/>
    <dgm:cxn modelId="{76220365-0538-41F5-B2BE-6EE529C8F312}" type="presParOf" srcId="{F67A3AAA-480E-45B5-8A2C-2602FE14BE2E}" destId="{3EE89542-BE27-4F0F-817C-4B953504846B}" srcOrd="1" destOrd="0" presId="urn:microsoft.com/office/officeart/2005/8/layout/orgChart1"/>
    <dgm:cxn modelId="{D5847614-9191-464D-B8C7-F24E2E7BBD64}" type="presParOf" srcId="{3EE89542-BE27-4F0F-817C-4B953504846B}" destId="{CC673A2C-5BA9-4801-96F7-7DC8ED4B27B4}" srcOrd="0" destOrd="0" presId="urn:microsoft.com/office/officeart/2005/8/layout/orgChart1"/>
    <dgm:cxn modelId="{7C0A2075-C996-4231-A411-9D77361DD54E}" type="presParOf" srcId="{CC673A2C-5BA9-4801-96F7-7DC8ED4B27B4}" destId="{7E617168-210E-402C-822C-1C23D20611CC}" srcOrd="0" destOrd="0" presId="urn:microsoft.com/office/officeart/2005/8/layout/orgChart1"/>
    <dgm:cxn modelId="{4997F67B-995D-4547-ADEE-5B899E3E154E}" type="presParOf" srcId="{CC673A2C-5BA9-4801-96F7-7DC8ED4B27B4}" destId="{15A3087F-CA6B-4509-BFFC-47BEE5DE4E1C}" srcOrd="1" destOrd="0" presId="urn:microsoft.com/office/officeart/2005/8/layout/orgChart1"/>
    <dgm:cxn modelId="{5D978383-84CE-4180-9E60-D00A6371C5E4}" type="presParOf" srcId="{3EE89542-BE27-4F0F-817C-4B953504846B}" destId="{137F269F-6E7B-4294-95C9-1FA60C7E0720}" srcOrd="1" destOrd="0" presId="urn:microsoft.com/office/officeart/2005/8/layout/orgChart1"/>
    <dgm:cxn modelId="{39BF511E-0B94-46C7-A254-8558FFCE4351}" type="presParOf" srcId="{137F269F-6E7B-4294-95C9-1FA60C7E0720}" destId="{AF8AA523-84A0-436E-A015-6D38A2B201E9}" srcOrd="0" destOrd="0" presId="urn:microsoft.com/office/officeart/2005/8/layout/orgChart1"/>
    <dgm:cxn modelId="{7620B251-49A1-4819-BCAF-C64E944B4881}" type="presParOf" srcId="{137F269F-6E7B-4294-95C9-1FA60C7E0720}" destId="{B3252A90-F25A-4E20-BB52-775493A160F8}" srcOrd="1" destOrd="0" presId="urn:microsoft.com/office/officeart/2005/8/layout/orgChart1"/>
    <dgm:cxn modelId="{9F799810-6B09-4A12-B29E-F1583415A717}" type="presParOf" srcId="{B3252A90-F25A-4E20-BB52-775493A160F8}" destId="{34C7086E-193C-415C-979A-82D1148A10F6}" srcOrd="0" destOrd="0" presId="urn:microsoft.com/office/officeart/2005/8/layout/orgChart1"/>
    <dgm:cxn modelId="{0810F3E1-1167-41D8-BFD7-D2FCEF4A2E4F}" type="presParOf" srcId="{34C7086E-193C-415C-979A-82D1148A10F6}" destId="{E3CB1695-3B23-4B92-8D9A-DFD55D02BF07}" srcOrd="0" destOrd="0" presId="urn:microsoft.com/office/officeart/2005/8/layout/orgChart1"/>
    <dgm:cxn modelId="{7A87A862-10BB-44C9-BE0B-DE93C6C78C6B}" type="presParOf" srcId="{34C7086E-193C-415C-979A-82D1148A10F6}" destId="{2D065EB9-A112-4A7C-9CB0-28E23D57F72F}" srcOrd="1" destOrd="0" presId="urn:microsoft.com/office/officeart/2005/8/layout/orgChart1"/>
    <dgm:cxn modelId="{8DBA23E1-B8FB-46F3-9389-FAC5F60B23F8}" type="presParOf" srcId="{B3252A90-F25A-4E20-BB52-775493A160F8}" destId="{5EB7EFD9-4D14-4BB0-890D-35B30B9B629C}" srcOrd="1" destOrd="0" presId="urn:microsoft.com/office/officeart/2005/8/layout/orgChart1"/>
    <dgm:cxn modelId="{64DFEC3B-0A38-4911-BA1C-9135ABD511CD}" type="presParOf" srcId="{5EB7EFD9-4D14-4BB0-890D-35B30B9B629C}" destId="{CD56600D-8E87-47FF-A899-6AE6C694D931}" srcOrd="0" destOrd="0" presId="urn:microsoft.com/office/officeart/2005/8/layout/orgChart1"/>
    <dgm:cxn modelId="{8BDC3900-04B7-4397-9B96-D230D2246CCE}" type="presParOf" srcId="{5EB7EFD9-4D14-4BB0-890D-35B30B9B629C}" destId="{4758D7FD-A2A5-4374-9145-9D60C42795A5}" srcOrd="1" destOrd="0" presId="urn:microsoft.com/office/officeart/2005/8/layout/orgChart1"/>
    <dgm:cxn modelId="{97E2FB05-96B1-4A9F-B6BF-A13475BC6654}" type="presParOf" srcId="{4758D7FD-A2A5-4374-9145-9D60C42795A5}" destId="{326722C3-5881-4570-AE5A-5054785A25D8}" srcOrd="0" destOrd="0" presId="urn:microsoft.com/office/officeart/2005/8/layout/orgChart1"/>
    <dgm:cxn modelId="{ED560C71-5EE1-48E1-AFFE-6550845C3E38}" type="presParOf" srcId="{326722C3-5881-4570-AE5A-5054785A25D8}" destId="{0E3D2E25-8901-446E-B015-D667AFF91079}" srcOrd="0" destOrd="0" presId="urn:microsoft.com/office/officeart/2005/8/layout/orgChart1"/>
    <dgm:cxn modelId="{9274B1CF-5F15-4A17-B9FD-A685AF792CCA}" type="presParOf" srcId="{326722C3-5881-4570-AE5A-5054785A25D8}" destId="{1183C89A-2938-4BE4-A8B9-5022FAF1B9B7}" srcOrd="1" destOrd="0" presId="urn:microsoft.com/office/officeart/2005/8/layout/orgChart1"/>
    <dgm:cxn modelId="{F835DB84-8621-47E7-B3DB-7D73A3776428}" type="presParOf" srcId="{4758D7FD-A2A5-4374-9145-9D60C42795A5}" destId="{BC462D6C-B1A3-4733-96BD-852E4A7D8A54}" srcOrd="1" destOrd="0" presId="urn:microsoft.com/office/officeart/2005/8/layout/orgChart1"/>
    <dgm:cxn modelId="{2537A109-25DC-4380-87BA-8971FA3FB18C}" type="presParOf" srcId="{4758D7FD-A2A5-4374-9145-9D60C42795A5}" destId="{9C9C296D-9052-423F-AF0A-44CCDE06ED6C}" srcOrd="2" destOrd="0" presId="urn:microsoft.com/office/officeart/2005/8/layout/orgChart1"/>
    <dgm:cxn modelId="{8F815027-8BEB-4967-9B01-DF4472ADCC8E}" type="presParOf" srcId="{B3252A90-F25A-4E20-BB52-775493A160F8}" destId="{700FA560-299E-40FD-924A-F72F1EE89575}" srcOrd="2" destOrd="0" presId="urn:microsoft.com/office/officeart/2005/8/layout/orgChart1"/>
    <dgm:cxn modelId="{C82618BB-8119-42BB-9F9D-4E18C50C2808}" type="presParOf" srcId="{3EE89542-BE27-4F0F-817C-4B953504846B}" destId="{09732241-FA91-43AB-BB27-2CE9521F1F8E}" srcOrd="2" destOrd="0" presId="urn:microsoft.com/office/officeart/2005/8/layout/orgChart1"/>
    <dgm:cxn modelId="{595915E5-7D2B-4254-9C58-4D6C79BFD656}" type="presParOf" srcId="{6F58FD38-FE30-4A29-89A6-B957F9CB48F2}" destId="{72B29159-CA1D-4635-91F4-167CF0F3D564}" srcOrd="2" destOrd="0" presId="urn:microsoft.com/office/officeart/2005/8/layout/orgChart1"/>
    <dgm:cxn modelId="{F77109BE-37AC-4817-BD31-3C66AD01A5B5}" type="presParOf" srcId="{B4110B4F-7C29-4E22-98D4-CAF4855F63CF}" destId="{2D405EFC-92A5-4BC6-95C1-9F929A49B9BD}" srcOrd="6" destOrd="0" presId="urn:microsoft.com/office/officeart/2005/8/layout/orgChart1"/>
    <dgm:cxn modelId="{A3DB47A7-1DD2-4039-9BBE-048D19949456}" type="presParOf" srcId="{B4110B4F-7C29-4E22-98D4-CAF4855F63CF}" destId="{1D5C3B85-B778-4135-AA98-BEA3BC5F2AB8}" srcOrd="7" destOrd="0" presId="urn:microsoft.com/office/officeart/2005/8/layout/orgChart1"/>
    <dgm:cxn modelId="{651A93C9-FE4E-4624-8032-863B958BEBC4}" type="presParOf" srcId="{1D5C3B85-B778-4135-AA98-BEA3BC5F2AB8}" destId="{E12CE3AA-2A8C-4F49-B9C3-603DA1B87C21}" srcOrd="0" destOrd="0" presId="urn:microsoft.com/office/officeart/2005/8/layout/orgChart1"/>
    <dgm:cxn modelId="{25636193-995A-4444-A9B4-D0974A0F2FBA}" type="presParOf" srcId="{E12CE3AA-2A8C-4F49-B9C3-603DA1B87C21}" destId="{7E97323B-4726-4651-B74E-429B9E2BEB55}" srcOrd="0" destOrd="0" presId="urn:microsoft.com/office/officeart/2005/8/layout/orgChart1"/>
    <dgm:cxn modelId="{0C42A904-24DB-4389-B0AA-49330DF4B538}" type="presParOf" srcId="{E12CE3AA-2A8C-4F49-B9C3-603DA1B87C21}" destId="{4458AF7C-EDE9-492F-B674-D887B53EE2D8}" srcOrd="1" destOrd="0" presId="urn:microsoft.com/office/officeart/2005/8/layout/orgChart1"/>
    <dgm:cxn modelId="{67D8DEE1-604A-44B5-91BC-B7B3A45240E1}" type="presParOf" srcId="{1D5C3B85-B778-4135-AA98-BEA3BC5F2AB8}" destId="{A7C38CF8-AAFB-474C-AE8A-18E6ADD57930}" srcOrd="1" destOrd="0" presId="urn:microsoft.com/office/officeart/2005/8/layout/orgChart1"/>
    <dgm:cxn modelId="{51EAAD2C-4B88-4B5A-AC4A-F94C31D9485D}" type="presParOf" srcId="{A7C38CF8-AAFB-474C-AE8A-18E6ADD57930}" destId="{0B4779E7-240C-462E-B361-C75CDFAD60E0}" srcOrd="0" destOrd="0" presId="urn:microsoft.com/office/officeart/2005/8/layout/orgChart1"/>
    <dgm:cxn modelId="{FC986270-54A2-498E-98C6-24D9CB103C25}" type="presParOf" srcId="{A7C38CF8-AAFB-474C-AE8A-18E6ADD57930}" destId="{58247EEF-B222-4273-8CBD-AC3BCCBF1816}" srcOrd="1" destOrd="0" presId="urn:microsoft.com/office/officeart/2005/8/layout/orgChart1"/>
    <dgm:cxn modelId="{246887EE-A0EB-4368-AB20-F8559E3A628C}" type="presParOf" srcId="{58247EEF-B222-4273-8CBD-AC3BCCBF1816}" destId="{158EF8B9-2720-4799-B192-BC9C03870445}" srcOrd="0" destOrd="0" presId="urn:microsoft.com/office/officeart/2005/8/layout/orgChart1"/>
    <dgm:cxn modelId="{37127ACA-52DA-46EC-8EDB-4191B392E09E}" type="presParOf" srcId="{158EF8B9-2720-4799-B192-BC9C03870445}" destId="{57516800-00D3-4832-B83C-AEBA114AEE0D}" srcOrd="0" destOrd="0" presId="urn:microsoft.com/office/officeart/2005/8/layout/orgChart1"/>
    <dgm:cxn modelId="{3F172545-27B8-4539-B767-59179727B758}" type="presParOf" srcId="{158EF8B9-2720-4799-B192-BC9C03870445}" destId="{E6F54E7C-F3F6-4D07-A84D-F595B5251AB7}" srcOrd="1" destOrd="0" presId="urn:microsoft.com/office/officeart/2005/8/layout/orgChart1"/>
    <dgm:cxn modelId="{F9888AF7-C641-45B0-9648-57ABF8640AC4}" type="presParOf" srcId="{58247EEF-B222-4273-8CBD-AC3BCCBF1816}" destId="{5EB962CB-66CF-444B-A4AD-97C0E1D0021C}" srcOrd="1" destOrd="0" presId="urn:microsoft.com/office/officeart/2005/8/layout/orgChart1"/>
    <dgm:cxn modelId="{FFACA5C0-1D69-44AD-AAE1-A676C6DE6DAD}" type="presParOf" srcId="{5EB962CB-66CF-444B-A4AD-97C0E1D0021C}" destId="{C27D9B38-4DFD-4C75-AB0B-2DC48F514275}" srcOrd="0" destOrd="0" presId="urn:microsoft.com/office/officeart/2005/8/layout/orgChart1"/>
    <dgm:cxn modelId="{3DD4072C-0BB4-4D3E-B629-783D5D767B93}" type="presParOf" srcId="{5EB962CB-66CF-444B-A4AD-97C0E1D0021C}" destId="{5FF74250-CDE7-4FB5-87D0-8AF4B8CADF8D}" srcOrd="1" destOrd="0" presId="urn:microsoft.com/office/officeart/2005/8/layout/orgChart1"/>
    <dgm:cxn modelId="{9B08D331-F322-45D6-8A8D-99061D4CE079}" type="presParOf" srcId="{5FF74250-CDE7-4FB5-87D0-8AF4B8CADF8D}" destId="{30A26024-A908-414B-BF0F-4754F64CF77C}" srcOrd="0" destOrd="0" presId="urn:microsoft.com/office/officeart/2005/8/layout/orgChart1"/>
    <dgm:cxn modelId="{2CD8AE14-402E-460A-9DE0-3620AEEF10C0}" type="presParOf" srcId="{30A26024-A908-414B-BF0F-4754F64CF77C}" destId="{9C9ECE4A-0904-4B97-B6B4-8BD548633377}" srcOrd="0" destOrd="0" presId="urn:microsoft.com/office/officeart/2005/8/layout/orgChart1"/>
    <dgm:cxn modelId="{018068E3-77BA-43D1-B01E-D4772BF42984}" type="presParOf" srcId="{30A26024-A908-414B-BF0F-4754F64CF77C}" destId="{0F6A3FBC-8301-4B1D-B73D-A7A63E9D87FC}" srcOrd="1" destOrd="0" presId="urn:microsoft.com/office/officeart/2005/8/layout/orgChart1"/>
    <dgm:cxn modelId="{F6A40F5B-E160-4EFA-9287-B9AB55CD8635}" type="presParOf" srcId="{5FF74250-CDE7-4FB5-87D0-8AF4B8CADF8D}" destId="{77922A89-F7FD-411E-8960-C8980B197CE3}" srcOrd="1" destOrd="0" presId="urn:microsoft.com/office/officeart/2005/8/layout/orgChart1"/>
    <dgm:cxn modelId="{5A138D2E-6FF1-4D3E-A0E5-28444A2A33CB}" type="presParOf" srcId="{77922A89-F7FD-411E-8960-C8980B197CE3}" destId="{EDEA542D-90EF-4F02-94AF-422BFDE7402A}" srcOrd="0" destOrd="0" presId="urn:microsoft.com/office/officeart/2005/8/layout/orgChart1"/>
    <dgm:cxn modelId="{2000A6C2-4812-4CCD-ADFB-5E852AD09974}" type="presParOf" srcId="{77922A89-F7FD-411E-8960-C8980B197CE3}" destId="{092144A0-11B8-48AB-80B4-061229699BEE}" srcOrd="1" destOrd="0" presId="urn:microsoft.com/office/officeart/2005/8/layout/orgChart1"/>
    <dgm:cxn modelId="{B47660B9-8B81-42F3-AC1D-48B32749754F}" type="presParOf" srcId="{092144A0-11B8-48AB-80B4-061229699BEE}" destId="{53662FF8-F2D0-428F-AC20-B8715259833D}" srcOrd="0" destOrd="0" presId="urn:microsoft.com/office/officeart/2005/8/layout/orgChart1"/>
    <dgm:cxn modelId="{C0A33F38-C348-4287-8B26-B09BBC27C83F}" type="presParOf" srcId="{53662FF8-F2D0-428F-AC20-B8715259833D}" destId="{E03E62DD-BB8F-474A-AF5E-8BFCD51537FE}" srcOrd="0" destOrd="0" presId="urn:microsoft.com/office/officeart/2005/8/layout/orgChart1"/>
    <dgm:cxn modelId="{44D34EF1-A2BD-4FB0-BC69-40BF8282C6EA}" type="presParOf" srcId="{53662FF8-F2D0-428F-AC20-B8715259833D}" destId="{A2702E51-F8C8-45D4-BD0E-28AAE281E932}" srcOrd="1" destOrd="0" presId="urn:microsoft.com/office/officeart/2005/8/layout/orgChart1"/>
    <dgm:cxn modelId="{35E6FA35-52F6-4192-AAA5-A9EE95D461A4}" type="presParOf" srcId="{092144A0-11B8-48AB-80B4-061229699BEE}" destId="{85C6BD5B-A65D-41EF-9EA6-84BE55FD234D}" srcOrd="1" destOrd="0" presId="urn:microsoft.com/office/officeart/2005/8/layout/orgChart1"/>
    <dgm:cxn modelId="{513DD723-ADDA-4F3B-8EE5-1CDB943C53FC}" type="presParOf" srcId="{092144A0-11B8-48AB-80B4-061229699BEE}" destId="{F37A39E6-136F-40F9-8F8C-D743859E9FCB}" srcOrd="2" destOrd="0" presId="urn:microsoft.com/office/officeart/2005/8/layout/orgChart1"/>
    <dgm:cxn modelId="{40263E8A-FB3F-4A6B-A4D8-4CF341A0D33E}" type="presParOf" srcId="{5FF74250-CDE7-4FB5-87D0-8AF4B8CADF8D}" destId="{6434BF72-F8F5-485C-9B23-101CB148F7F7}" srcOrd="2" destOrd="0" presId="urn:microsoft.com/office/officeart/2005/8/layout/orgChart1"/>
    <dgm:cxn modelId="{EE653114-A705-40A3-B469-9AD49FE3DED1}" type="presParOf" srcId="{58247EEF-B222-4273-8CBD-AC3BCCBF1816}" destId="{9A7E3BB8-2225-44C4-B87B-4B4B51497DDC}" srcOrd="2" destOrd="0" presId="urn:microsoft.com/office/officeart/2005/8/layout/orgChart1"/>
    <dgm:cxn modelId="{9571C0FB-3CDD-4524-B053-8C508AB0FE25}" type="presParOf" srcId="{1D5C3B85-B778-4135-AA98-BEA3BC5F2AB8}" destId="{4DBD4C71-D604-47FB-9910-EB9536D106C6}" srcOrd="2" destOrd="0" presId="urn:microsoft.com/office/officeart/2005/8/layout/orgChart1"/>
    <dgm:cxn modelId="{5A697723-7DE2-44A3-AE5F-C9ABD959B0E8}" type="presParOf" srcId="{5A6C008F-7027-4658-9735-4AF34D463BDF}" destId="{0D1B64B9-C7BC-478D-AFBA-C30BC8CA9B1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854A27-1DC7-4208-A8B5-C0786553E8D5}" type="doc">
      <dgm:prSet loTypeId="urn:microsoft.com/office/officeart/2005/8/layout/hierarchy2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VE"/>
        </a:p>
      </dgm:t>
    </dgm:pt>
    <dgm:pt modelId="{16236898-77A2-4EB9-B801-287F952CEE40}">
      <dgm:prSet phldrT="[Text]"/>
      <dgm:spPr>
        <a:solidFill>
          <a:schemeClr val="lt1">
            <a:hueOff val="0"/>
            <a:satOff val="0"/>
            <a:lumOff val="0"/>
            <a:alpha val="52000"/>
          </a:schemeClr>
        </a:solidFill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663300"/>
              </a:solidFill>
            </a:rPr>
            <a:t>Properties</a:t>
          </a:r>
          <a:r>
            <a:rPr lang="es-VE" dirty="0" smtClean="0">
              <a:solidFill>
                <a:srgbClr val="663300"/>
              </a:solidFill>
            </a:rPr>
            <a:t> </a:t>
          </a:r>
          <a:r>
            <a:rPr lang="es-VE" dirty="0" err="1" smtClean="0">
              <a:solidFill>
                <a:srgbClr val="663300"/>
              </a:solidFill>
            </a:rPr>
            <a:t>clasification</a:t>
          </a:r>
          <a:endParaRPr lang="es-VE" dirty="0">
            <a:solidFill>
              <a:srgbClr val="663300"/>
            </a:solidFill>
          </a:endParaRPr>
        </a:p>
      </dgm:t>
    </dgm:pt>
    <dgm:pt modelId="{FC49215B-816B-4B37-A8AF-C0752081B59B}" type="parTrans" cxnId="{7C8F2E02-B65F-4FB1-AB74-42736130216E}">
      <dgm:prSet/>
      <dgm:spPr/>
      <dgm:t>
        <a:bodyPr/>
        <a:lstStyle/>
        <a:p>
          <a:endParaRPr lang="es-VE"/>
        </a:p>
      </dgm:t>
    </dgm:pt>
    <dgm:pt modelId="{63AA3497-EAE0-4396-9E96-343C94EF54FE}" type="sibTrans" cxnId="{7C8F2E02-B65F-4FB1-AB74-42736130216E}">
      <dgm:prSet/>
      <dgm:spPr/>
      <dgm:t>
        <a:bodyPr/>
        <a:lstStyle/>
        <a:p>
          <a:endParaRPr lang="es-VE"/>
        </a:p>
      </dgm:t>
    </dgm:pt>
    <dgm:pt modelId="{14A73437-F386-4C77-9F69-9C4BBEF30810}">
      <dgm:prSet phldrT="[Text]"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00B050"/>
              </a:solidFill>
            </a:rPr>
            <a:t>Ecological</a:t>
          </a:r>
          <a:endParaRPr lang="es-VE" dirty="0">
            <a:solidFill>
              <a:srgbClr val="00B050"/>
            </a:solidFill>
          </a:endParaRPr>
        </a:p>
      </dgm:t>
    </dgm:pt>
    <dgm:pt modelId="{AB3F92B3-29CD-4FC5-BCED-8DFE4A9E3D6A}" type="parTrans" cxnId="{C83E3CAA-937F-4EBC-B7D2-D619C8561717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D63FD4B7-8A8B-45C5-A8E8-5E83BA8D45E6}" type="sibTrans" cxnId="{C83E3CAA-937F-4EBC-B7D2-D619C8561717}">
      <dgm:prSet/>
      <dgm:spPr/>
      <dgm:t>
        <a:bodyPr/>
        <a:lstStyle/>
        <a:p>
          <a:endParaRPr lang="es-VE"/>
        </a:p>
      </dgm:t>
    </dgm:pt>
    <dgm:pt modelId="{E57F58CE-1A06-4623-973B-840D780564FE}">
      <dgm:prSet phldrT="[Text]"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92D050"/>
              </a:solidFill>
            </a:rPr>
            <a:t>Recyclable</a:t>
          </a:r>
          <a:endParaRPr lang="es-VE" dirty="0">
            <a:solidFill>
              <a:srgbClr val="92D050"/>
            </a:solidFill>
          </a:endParaRPr>
        </a:p>
      </dgm:t>
    </dgm:pt>
    <dgm:pt modelId="{17E7E13B-1C47-4F8D-A165-92DF029E5D15}" type="parTrans" cxnId="{47A78C1F-DD6B-47FF-A4B8-13DE3F16A161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38FA1E49-2948-4A59-BEFC-AABE5E3141DE}" type="sibTrans" cxnId="{47A78C1F-DD6B-47FF-A4B8-13DE3F16A161}">
      <dgm:prSet/>
      <dgm:spPr/>
      <dgm:t>
        <a:bodyPr/>
        <a:lstStyle/>
        <a:p>
          <a:endParaRPr lang="es-VE"/>
        </a:p>
      </dgm:t>
    </dgm:pt>
    <dgm:pt modelId="{DFF69D1D-A554-423F-B8E5-B8121406FDA2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bg2">
                  <a:lumMod val="50000"/>
                </a:schemeClr>
              </a:solidFill>
            </a:rPr>
            <a:t>Physical</a:t>
          </a:r>
          <a:endParaRPr lang="es-VE" dirty="0">
            <a:solidFill>
              <a:schemeClr val="bg2">
                <a:lumMod val="50000"/>
              </a:schemeClr>
            </a:solidFill>
          </a:endParaRPr>
        </a:p>
      </dgm:t>
    </dgm:pt>
    <dgm:pt modelId="{1ECB536E-C93C-4553-9F5B-A0A096E02E7E}" type="parTrans" cxnId="{4E3897D2-17CC-49AA-9C29-3ACC46F22516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96FD7B0A-E131-4D13-BDB7-FB44279CB4FE}" type="sibTrans" cxnId="{4E3897D2-17CC-49AA-9C29-3ACC46F22516}">
      <dgm:prSet/>
      <dgm:spPr/>
      <dgm:t>
        <a:bodyPr/>
        <a:lstStyle/>
        <a:p>
          <a:endParaRPr lang="es-VE"/>
        </a:p>
      </dgm:t>
    </dgm:pt>
    <dgm:pt modelId="{3372B591-73E7-49F9-8C21-34F6183B026C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C80064"/>
              </a:solidFill>
            </a:rPr>
            <a:t>Chemical</a:t>
          </a:r>
          <a:endParaRPr lang="es-VE" dirty="0">
            <a:solidFill>
              <a:srgbClr val="C80064"/>
            </a:solidFill>
          </a:endParaRPr>
        </a:p>
      </dgm:t>
    </dgm:pt>
    <dgm:pt modelId="{E2A1C534-5514-4D79-9E0C-B74F93A8263F}" type="parTrans" cxnId="{0E5E9211-5665-4B0E-A2BD-7136F23332D2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72001A56-2F4B-4D08-A3A2-653F5799FF31}" type="sibTrans" cxnId="{0E5E9211-5665-4B0E-A2BD-7136F23332D2}">
      <dgm:prSet/>
      <dgm:spPr/>
      <dgm:t>
        <a:bodyPr/>
        <a:lstStyle/>
        <a:p>
          <a:endParaRPr lang="es-VE"/>
        </a:p>
      </dgm:t>
    </dgm:pt>
    <dgm:pt modelId="{16D50C2B-476A-498D-80AA-5986F5CEF410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bg1">
                  <a:lumMod val="65000"/>
                </a:schemeClr>
              </a:solidFill>
            </a:rPr>
            <a:t>Mechanical</a:t>
          </a:r>
          <a:endParaRPr lang="es-VE" dirty="0">
            <a:solidFill>
              <a:schemeClr val="bg1">
                <a:lumMod val="65000"/>
              </a:schemeClr>
            </a:solidFill>
          </a:endParaRPr>
        </a:p>
      </dgm:t>
    </dgm:pt>
    <dgm:pt modelId="{01635C60-9615-4129-94EB-030E40631B5B}" type="parTrans" cxnId="{15E6AFFF-FC20-43F5-B130-99E6DBD5742F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10BE2D90-A7CE-4F3B-A2E1-1A6553F0EA40}" type="sibTrans" cxnId="{15E6AFFF-FC20-43F5-B130-99E6DBD5742F}">
      <dgm:prSet/>
      <dgm:spPr/>
      <dgm:t>
        <a:bodyPr/>
        <a:lstStyle/>
        <a:p>
          <a:endParaRPr lang="es-VE"/>
        </a:p>
      </dgm:t>
    </dgm:pt>
    <dgm:pt modelId="{F1307C67-0E46-4B43-8705-C410EFF775C5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bg1">
                  <a:lumMod val="65000"/>
                </a:schemeClr>
              </a:solidFill>
            </a:rPr>
            <a:t>Thermal</a:t>
          </a:r>
          <a:endParaRPr lang="es-VE" dirty="0">
            <a:solidFill>
              <a:schemeClr val="bg1">
                <a:lumMod val="65000"/>
              </a:schemeClr>
            </a:solidFill>
          </a:endParaRPr>
        </a:p>
      </dgm:t>
    </dgm:pt>
    <dgm:pt modelId="{56EA2FF8-3656-413C-A247-17C9DFD753DC}" type="parTrans" cxnId="{C3F1B08F-334F-43A5-A88F-DC596A7DCD69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AE744F38-27D5-4E9A-BBE6-3DF25EAA425C}" type="sibTrans" cxnId="{C3F1B08F-334F-43A5-A88F-DC596A7DCD69}">
      <dgm:prSet/>
      <dgm:spPr/>
      <dgm:t>
        <a:bodyPr/>
        <a:lstStyle/>
        <a:p>
          <a:endParaRPr lang="es-VE"/>
        </a:p>
      </dgm:t>
    </dgm:pt>
    <dgm:pt modelId="{136ACFDC-2DE9-468E-BC19-DE8515327BFD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chemeClr val="bg1">
                  <a:lumMod val="65000"/>
                </a:schemeClr>
              </a:solidFill>
            </a:rPr>
            <a:t>Optical</a:t>
          </a:r>
          <a:endParaRPr lang="es-VE" dirty="0">
            <a:solidFill>
              <a:schemeClr val="bg1">
                <a:lumMod val="65000"/>
              </a:schemeClr>
            </a:solidFill>
          </a:endParaRPr>
        </a:p>
      </dgm:t>
    </dgm:pt>
    <dgm:pt modelId="{541ABB25-0992-47B3-9DD5-47F85D211331}" type="parTrans" cxnId="{56FC6C06-3EC0-4656-AA5E-B593ECCB1EC3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CCD13A55-12FC-4852-9E96-39F25078127F}" type="sibTrans" cxnId="{56FC6C06-3EC0-4656-AA5E-B593ECCB1EC3}">
      <dgm:prSet/>
      <dgm:spPr/>
      <dgm:t>
        <a:bodyPr/>
        <a:lstStyle/>
        <a:p>
          <a:endParaRPr lang="es-VE"/>
        </a:p>
      </dgm:t>
    </dgm:pt>
    <dgm:pt modelId="{714D4D58-D7AE-4BCC-90FF-CA2681F4A6BE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FF3386"/>
              </a:solidFill>
            </a:rPr>
            <a:t>Oxidation</a:t>
          </a:r>
          <a:endParaRPr lang="es-VE" dirty="0">
            <a:solidFill>
              <a:srgbClr val="FF3386"/>
            </a:solidFill>
          </a:endParaRPr>
        </a:p>
      </dgm:t>
    </dgm:pt>
    <dgm:pt modelId="{7B439DEF-E7B7-4BF0-A9AE-F5719B13B902}" type="parTrans" cxnId="{709D2A76-C390-426C-A375-BC4E94B3BCAA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D619D513-0CD2-46A8-8EAD-EAC07C9BAC77}" type="sibTrans" cxnId="{709D2A76-C390-426C-A375-BC4E94B3BCAA}">
      <dgm:prSet/>
      <dgm:spPr/>
      <dgm:t>
        <a:bodyPr/>
        <a:lstStyle/>
        <a:p>
          <a:endParaRPr lang="es-VE"/>
        </a:p>
      </dgm:t>
    </dgm:pt>
    <dgm:pt modelId="{0B478F73-EE98-481D-BC1E-1E546FE43271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92D050"/>
              </a:solidFill>
            </a:rPr>
            <a:t>Toxic</a:t>
          </a:r>
          <a:endParaRPr lang="es-VE" dirty="0">
            <a:solidFill>
              <a:srgbClr val="92D050"/>
            </a:solidFill>
          </a:endParaRPr>
        </a:p>
      </dgm:t>
    </dgm:pt>
    <dgm:pt modelId="{CEE45B41-A6E2-4BD5-8055-6F3397624E42}" type="parTrans" cxnId="{B5112EAA-9ED8-4154-A6C7-D112464DA3B6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48BD519E-F59D-42C9-9BBB-D5CFF1CA8BD7}" type="sibTrans" cxnId="{B5112EAA-9ED8-4154-A6C7-D112464DA3B6}">
      <dgm:prSet/>
      <dgm:spPr/>
      <dgm:t>
        <a:bodyPr/>
        <a:lstStyle/>
        <a:p>
          <a:endParaRPr lang="es-VE"/>
        </a:p>
      </dgm:t>
    </dgm:pt>
    <dgm:pt modelId="{38A68CCE-CD90-4ECF-862C-84B1A26CC903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smtClean="0">
              <a:solidFill>
                <a:srgbClr val="92D050"/>
              </a:solidFill>
            </a:rPr>
            <a:t>Biodegradable</a:t>
          </a:r>
          <a:endParaRPr lang="es-VE" dirty="0">
            <a:solidFill>
              <a:srgbClr val="92D050"/>
            </a:solidFill>
          </a:endParaRPr>
        </a:p>
      </dgm:t>
    </dgm:pt>
    <dgm:pt modelId="{2BB11E5D-A904-4E6A-A87C-8FC05C6DA479}" type="parTrans" cxnId="{434ECEFC-D37F-4883-9ED2-CFDA6100748A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E6F0DE06-A9F3-49EA-B02F-A4FCFA196844}" type="sibTrans" cxnId="{434ECEFC-D37F-4883-9ED2-CFDA6100748A}">
      <dgm:prSet/>
      <dgm:spPr/>
      <dgm:t>
        <a:bodyPr/>
        <a:lstStyle/>
        <a:p>
          <a:endParaRPr lang="es-VE"/>
        </a:p>
      </dgm:t>
    </dgm:pt>
    <dgm:pt modelId="{29806EC0-54F4-44B2-9338-CC7F69D8AF3F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r>
            <a:rPr lang="es-VE" dirty="0" err="1" smtClean="0">
              <a:solidFill>
                <a:srgbClr val="92D050"/>
              </a:solidFill>
            </a:rPr>
            <a:t>Renewable</a:t>
          </a:r>
          <a:endParaRPr lang="es-VE" dirty="0">
            <a:solidFill>
              <a:srgbClr val="92D050"/>
            </a:solidFill>
          </a:endParaRPr>
        </a:p>
      </dgm:t>
    </dgm:pt>
    <dgm:pt modelId="{393D6F79-841C-43D0-8BE8-CB07C9CE39ED}" type="parTrans" cxnId="{5ABF60BC-A541-437C-B5E5-A3C6E674D97C}">
      <dgm:prSet/>
      <dgm:spPr>
        <a:ln>
          <a:solidFill>
            <a:schemeClr val="tx1">
              <a:lumMod val="50000"/>
              <a:alpha val="52000"/>
            </a:schemeClr>
          </a:solidFill>
        </a:ln>
      </dgm:spPr>
      <dgm:t>
        <a:bodyPr/>
        <a:lstStyle/>
        <a:p>
          <a:endParaRPr lang="es-VE"/>
        </a:p>
      </dgm:t>
    </dgm:pt>
    <dgm:pt modelId="{2F4C6C57-EF94-41AC-9FA8-F39A527ECEC8}" type="sibTrans" cxnId="{5ABF60BC-A541-437C-B5E5-A3C6E674D97C}">
      <dgm:prSet/>
      <dgm:spPr/>
      <dgm:t>
        <a:bodyPr/>
        <a:lstStyle/>
        <a:p>
          <a:endParaRPr lang="es-VE"/>
        </a:p>
      </dgm:t>
    </dgm:pt>
    <dgm:pt modelId="{C3A8829E-12E7-4792-B732-936BD70934FC}" type="pres">
      <dgm:prSet presAssocID="{7C854A27-1DC7-4208-A8B5-C0786553E8D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1DAF8A2C-D4A9-4225-84B4-A7A339C3DF27}" type="pres">
      <dgm:prSet presAssocID="{16236898-77A2-4EB9-B801-287F952CEE40}" presName="root1" presStyleCnt="0"/>
      <dgm:spPr/>
    </dgm:pt>
    <dgm:pt modelId="{4CD40DD6-9A40-4DF2-AF92-6D5F32C4CB75}" type="pres">
      <dgm:prSet presAssocID="{16236898-77A2-4EB9-B801-287F952CEE40}" presName="LevelOneTextNode" presStyleLbl="node0" presStyleIdx="0" presStyleCnt="1" custScaleX="126923" custScaleY="149015" custLinFactNeighborX="-127" custLinFactNeighborY="-413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CCB37B2-C70E-421E-B615-0311A11CED47}" type="pres">
      <dgm:prSet presAssocID="{16236898-77A2-4EB9-B801-287F952CEE40}" presName="level2hierChild" presStyleCnt="0"/>
      <dgm:spPr/>
    </dgm:pt>
    <dgm:pt modelId="{43C39812-4360-4A68-AEBB-0FE6B88FEA10}" type="pres">
      <dgm:prSet presAssocID="{1ECB536E-C93C-4553-9F5B-A0A096E02E7E}" presName="conn2-1" presStyleLbl="parChTrans1D2" presStyleIdx="0" presStyleCnt="3"/>
      <dgm:spPr/>
      <dgm:t>
        <a:bodyPr/>
        <a:lstStyle/>
        <a:p>
          <a:endParaRPr lang="es-VE"/>
        </a:p>
      </dgm:t>
    </dgm:pt>
    <dgm:pt modelId="{BDBF4438-551E-43F4-8AA8-1F7D6354C8FA}" type="pres">
      <dgm:prSet presAssocID="{1ECB536E-C93C-4553-9F5B-A0A096E02E7E}" presName="connTx" presStyleLbl="parChTrans1D2" presStyleIdx="0" presStyleCnt="3"/>
      <dgm:spPr/>
      <dgm:t>
        <a:bodyPr/>
        <a:lstStyle/>
        <a:p>
          <a:endParaRPr lang="es-VE"/>
        </a:p>
      </dgm:t>
    </dgm:pt>
    <dgm:pt modelId="{E1871468-57E6-4F06-A858-5F296F18D09A}" type="pres">
      <dgm:prSet presAssocID="{DFF69D1D-A554-423F-B8E5-B8121406FDA2}" presName="root2" presStyleCnt="0"/>
      <dgm:spPr/>
    </dgm:pt>
    <dgm:pt modelId="{F843781B-8881-4449-B67C-429DFAC0829C}" type="pres">
      <dgm:prSet presAssocID="{DFF69D1D-A554-423F-B8E5-B8121406FDA2}" presName="LevelTwoTextNode" presStyleLbl="node2" presStyleIdx="0" presStyleCnt="3" custLinFactNeighborX="491" custLinFactNeighborY="-3484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860A149-92F7-40C3-B7D8-6313FCFE6DB5}" type="pres">
      <dgm:prSet presAssocID="{DFF69D1D-A554-423F-B8E5-B8121406FDA2}" presName="level3hierChild" presStyleCnt="0"/>
      <dgm:spPr/>
    </dgm:pt>
    <dgm:pt modelId="{F7650E4A-B0AA-4F04-95C7-87E6D88D070C}" type="pres">
      <dgm:prSet presAssocID="{01635C60-9615-4129-94EB-030E40631B5B}" presName="conn2-1" presStyleLbl="parChTrans1D3" presStyleIdx="0" presStyleCnt="8"/>
      <dgm:spPr/>
      <dgm:t>
        <a:bodyPr/>
        <a:lstStyle/>
        <a:p>
          <a:endParaRPr lang="es-VE"/>
        </a:p>
      </dgm:t>
    </dgm:pt>
    <dgm:pt modelId="{4F12FDAD-E1E1-455E-8B58-59CBF1BCFE6C}" type="pres">
      <dgm:prSet presAssocID="{01635C60-9615-4129-94EB-030E40631B5B}" presName="connTx" presStyleLbl="parChTrans1D3" presStyleIdx="0" presStyleCnt="8"/>
      <dgm:spPr/>
      <dgm:t>
        <a:bodyPr/>
        <a:lstStyle/>
        <a:p>
          <a:endParaRPr lang="es-VE"/>
        </a:p>
      </dgm:t>
    </dgm:pt>
    <dgm:pt modelId="{AB9E7830-5E99-4FAD-AD05-0DB95A253DC7}" type="pres">
      <dgm:prSet presAssocID="{16D50C2B-476A-498D-80AA-5986F5CEF410}" presName="root2" presStyleCnt="0"/>
      <dgm:spPr/>
    </dgm:pt>
    <dgm:pt modelId="{2D15C072-8209-43FC-9EC2-215D79F302CF}" type="pres">
      <dgm:prSet presAssocID="{16D50C2B-476A-498D-80AA-5986F5CEF410}" presName="LevelTwoTextNode" presStyleLbl="node3" presStyleIdx="0" presStyleCnt="8" custScaleX="99708" custScaleY="32426" custLinFactNeighborX="678" custLinFactNeighborY="-3054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27AB304-9E9E-4025-B1B3-37968CAF6AEC}" type="pres">
      <dgm:prSet presAssocID="{16D50C2B-476A-498D-80AA-5986F5CEF410}" presName="level3hierChild" presStyleCnt="0"/>
      <dgm:spPr/>
    </dgm:pt>
    <dgm:pt modelId="{EB5A3DF3-30B8-4196-B70B-FFB18E5E82C3}" type="pres">
      <dgm:prSet presAssocID="{56EA2FF8-3656-413C-A247-17C9DFD753DC}" presName="conn2-1" presStyleLbl="parChTrans1D3" presStyleIdx="1" presStyleCnt="8"/>
      <dgm:spPr/>
      <dgm:t>
        <a:bodyPr/>
        <a:lstStyle/>
        <a:p>
          <a:endParaRPr lang="es-VE"/>
        </a:p>
      </dgm:t>
    </dgm:pt>
    <dgm:pt modelId="{1739FA87-92B8-4EE3-BA0C-9177E39D27FC}" type="pres">
      <dgm:prSet presAssocID="{56EA2FF8-3656-413C-A247-17C9DFD753DC}" presName="connTx" presStyleLbl="parChTrans1D3" presStyleIdx="1" presStyleCnt="8"/>
      <dgm:spPr/>
      <dgm:t>
        <a:bodyPr/>
        <a:lstStyle/>
        <a:p>
          <a:endParaRPr lang="es-VE"/>
        </a:p>
      </dgm:t>
    </dgm:pt>
    <dgm:pt modelId="{8C4EE1C4-609D-4F48-8595-3B708CE94DBA}" type="pres">
      <dgm:prSet presAssocID="{F1307C67-0E46-4B43-8705-C410EFF775C5}" presName="root2" presStyleCnt="0"/>
      <dgm:spPr/>
    </dgm:pt>
    <dgm:pt modelId="{056989C6-C32D-464C-BEF0-9AC0E9644B7B}" type="pres">
      <dgm:prSet presAssocID="{F1307C67-0E46-4B43-8705-C410EFF775C5}" presName="LevelTwoTextNode" presStyleLbl="node3" presStyleIdx="1" presStyleCnt="8" custScaleX="99708" custScaleY="32426" custLinFactNeighborX="678" custLinFactNeighborY="-2396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7460893-8EEC-41B6-8F32-0BDB982CB074}" type="pres">
      <dgm:prSet presAssocID="{F1307C67-0E46-4B43-8705-C410EFF775C5}" presName="level3hierChild" presStyleCnt="0"/>
      <dgm:spPr/>
    </dgm:pt>
    <dgm:pt modelId="{857B3BD8-E0CE-45A1-86BE-9DBE543720A8}" type="pres">
      <dgm:prSet presAssocID="{541ABB25-0992-47B3-9DD5-47F85D211331}" presName="conn2-1" presStyleLbl="parChTrans1D3" presStyleIdx="2" presStyleCnt="8"/>
      <dgm:spPr/>
      <dgm:t>
        <a:bodyPr/>
        <a:lstStyle/>
        <a:p>
          <a:endParaRPr lang="es-VE"/>
        </a:p>
      </dgm:t>
    </dgm:pt>
    <dgm:pt modelId="{9C8C029E-7993-4BDD-BD30-8C3AD5AEA903}" type="pres">
      <dgm:prSet presAssocID="{541ABB25-0992-47B3-9DD5-47F85D211331}" presName="connTx" presStyleLbl="parChTrans1D3" presStyleIdx="2" presStyleCnt="8"/>
      <dgm:spPr/>
      <dgm:t>
        <a:bodyPr/>
        <a:lstStyle/>
        <a:p>
          <a:endParaRPr lang="es-VE"/>
        </a:p>
      </dgm:t>
    </dgm:pt>
    <dgm:pt modelId="{89772573-402C-407E-B6D6-9A75F36570A7}" type="pres">
      <dgm:prSet presAssocID="{136ACFDC-2DE9-468E-BC19-DE8515327BFD}" presName="root2" presStyleCnt="0"/>
      <dgm:spPr/>
    </dgm:pt>
    <dgm:pt modelId="{91D770DB-96FA-4887-BE1F-988C179D1E8B}" type="pres">
      <dgm:prSet presAssocID="{136ACFDC-2DE9-468E-BC19-DE8515327BFD}" presName="LevelTwoTextNode" presStyleLbl="node3" presStyleIdx="2" presStyleCnt="8" custScaleX="99708" custScaleY="31964" custLinFactNeighborX="127" custLinFactNeighborY="-2421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7862F2E-EC70-4D87-BA66-7FD185C7F0AA}" type="pres">
      <dgm:prSet presAssocID="{136ACFDC-2DE9-468E-BC19-DE8515327BFD}" presName="level3hierChild" presStyleCnt="0"/>
      <dgm:spPr/>
    </dgm:pt>
    <dgm:pt modelId="{D8C0008C-7E01-4C0F-89C7-D2EA7A8B2B89}" type="pres">
      <dgm:prSet presAssocID="{E2A1C534-5514-4D79-9E0C-B74F93A8263F}" presName="conn2-1" presStyleLbl="parChTrans1D2" presStyleIdx="1" presStyleCnt="3"/>
      <dgm:spPr/>
      <dgm:t>
        <a:bodyPr/>
        <a:lstStyle/>
        <a:p>
          <a:endParaRPr lang="es-VE"/>
        </a:p>
      </dgm:t>
    </dgm:pt>
    <dgm:pt modelId="{40BAC416-3FFD-4EB7-B640-A48F86EA57B7}" type="pres">
      <dgm:prSet presAssocID="{E2A1C534-5514-4D79-9E0C-B74F93A8263F}" presName="connTx" presStyleLbl="parChTrans1D2" presStyleIdx="1" presStyleCnt="3"/>
      <dgm:spPr/>
      <dgm:t>
        <a:bodyPr/>
        <a:lstStyle/>
        <a:p>
          <a:endParaRPr lang="es-VE"/>
        </a:p>
      </dgm:t>
    </dgm:pt>
    <dgm:pt modelId="{77844D76-0BC2-4221-A06F-AA4A765FEEE6}" type="pres">
      <dgm:prSet presAssocID="{3372B591-73E7-49F9-8C21-34F6183B026C}" presName="root2" presStyleCnt="0"/>
      <dgm:spPr/>
    </dgm:pt>
    <dgm:pt modelId="{7F5FD8B0-7BBA-4E3D-AB25-688F1407FCB2}" type="pres">
      <dgm:prSet presAssocID="{3372B591-73E7-49F9-8C21-34F6183B026C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EBF3C5A-B2EB-4436-A816-321ED20C32FE}" type="pres">
      <dgm:prSet presAssocID="{3372B591-73E7-49F9-8C21-34F6183B026C}" presName="level3hierChild" presStyleCnt="0"/>
      <dgm:spPr/>
    </dgm:pt>
    <dgm:pt modelId="{786A602C-67A1-4027-B14C-494A186E82E2}" type="pres">
      <dgm:prSet presAssocID="{7B439DEF-E7B7-4BF0-A9AE-F5719B13B902}" presName="conn2-1" presStyleLbl="parChTrans1D3" presStyleIdx="3" presStyleCnt="8"/>
      <dgm:spPr/>
      <dgm:t>
        <a:bodyPr/>
        <a:lstStyle/>
        <a:p>
          <a:endParaRPr lang="es-VE"/>
        </a:p>
      </dgm:t>
    </dgm:pt>
    <dgm:pt modelId="{17A93F5E-5F23-424B-A800-E44068C2277E}" type="pres">
      <dgm:prSet presAssocID="{7B439DEF-E7B7-4BF0-A9AE-F5719B13B902}" presName="connTx" presStyleLbl="parChTrans1D3" presStyleIdx="3" presStyleCnt="8"/>
      <dgm:spPr/>
      <dgm:t>
        <a:bodyPr/>
        <a:lstStyle/>
        <a:p>
          <a:endParaRPr lang="es-VE"/>
        </a:p>
      </dgm:t>
    </dgm:pt>
    <dgm:pt modelId="{61801ADD-24EA-497E-88B6-C658967DA7BB}" type="pres">
      <dgm:prSet presAssocID="{714D4D58-D7AE-4BCC-90FF-CA2681F4A6BE}" presName="root2" presStyleCnt="0"/>
      <dgm:spPr/>
    </dgm:pt>
    <dgm:pt modelId="{53E35EDC-F2B8-4EA8-8E38-7F549A427669}" type="pres">
      <dgm:prSet presAssocID="{714D4D58-D7AE-4BCC-90FF-CA2681F4A6BE}" presName="LevelTwoTextNode" presStyleLbl="node3" presStyleIdx="3" presStyleCnt="8" custScaleX="99708" custScaleY="3996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AB743F7-A7B0-4436-BB50-AD6F84554BF9}" type="pres">
      <dgm:prSet presAssocID="{714D4D58-D7AE-4BCC-90FF-CA2681F4A6BE}" presName="level3hierChild" presStyleCnt="0"/>
      <dgm:spPr/>
    </dgm:pt>
    <dgm:pt modelId="{7B630755-AE63-4CF5-AA2D-320692652042}" type="pres">
      <dgm:prSet presAssocID="{AB3F92B3-29CD-4FC5-BCED-8DFE4A9E3D6A}" presName="conn2-1" presStyleLbl="parChTrans1D2" presStyleIdx="2" presStyleCnt="3"/>
      <dgm:spPr/>
      <dgm:t>
        <a:bodyPr/>
        <a:lstStyle/>
        <a:p>
          <a:endParaRPr lang="es-VE"/>
        </a:p>
      </dgm:t>
    </dgm:pt>
    <dgm:pt modelId="{F2005187-6572-4917-9F00-31E7EC02AB4E}" type="pres">
      <dgm:prSet presAssocID="{AB3F92B3-29CD-4FC5-BCED-8DFE4A9E3D6A}" presName="connTx" presStyleLbl="parChTrans1D2" presStyleIdx="2" presStyleCnt="3"/>
      <dgm:spPr/>
      <dgm:t>
        <a:bodyPr/>
        <a:lstStyle/>
        <a:p>
          <a:endParaRPr lang="es-VE"/>
        </a:p>
      </dgm:t>
    </dgm:pt>
    <dgm:pt modelId="{A80DC702-1EBF-4E6D-8013-485EB2F7D9C5}" type="pres">
      <dgm:prSet presAssocID="{14A73437-F386-4C77-9F69-9C4BBEF30810}" presName="root2" presStyleCnt="0"/>
      <dgm:spPr/>
    </dgm:pt>
    <dgm:pt modelId="{77D475C0-66A1-4D85-9CFA-DD9707B93CD2}" type="pres">
      <dgm:prSet presAssocID="{14A73437-F386-4C77-9F69-9C4BBEF30810}" presName="LevelTwoTextNode" presStyleLbl="node2" presStyleIdx="2" presStyleCnt="3" custLinFactNeighborX="491" custLinFactNeighborY="3227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451C5F7-4B92-42B1-AAB4-1920B8D8324E}" type="pres">
      <dgm:prSet presAssocID="{14A73437-F386-4C77-9F69-9C4BBEF30810}" presName="level3hierChild" presStyleCnt="0"/>
      <dgm:spPr/>
    </dgm:pt>
    <dgm:pt modelId="{B088E2FB-4BA5-4245-A9AC-720AD0023ACA}" type="pres">
      <dgm:prSet presAssocID="{17E7E13B-1C47-4F8D-A165-92DF029E5D15}" presName="conn2-1" presStyleLbl="parChTrans1D3" presStyleIdx="4" presStyleCnt="8"/>
      <dgm:spPr/>
      <dgm:t>
        <a:bodyPr/>
        <a:lstStyle/>
        <a:p>
          <a:endParaRPr lang="es-VE"/>
        </a:p>
      </dgm:t>
    </dgm:pt>
    <dgm:pt modelId="{F7EC7F14-41B0-470F-9965-A91AFD5EFDA7}" type="pres">
      <dgm:prSet presAssocID="{17E7E13B-1C47-4F8D-A165-92DF029E5D15}" presName="connTx" presStyleLbl="parChTrans1D3" presStyleIdx="4" presStyleCnt="8"/>
      <dgm:spPr/>
      <dgm:t>
        <a:bodyPr/>
        <a:lstStyle/>
        <a:p>
          <a:endParaRPr lang="es-VE"/>
        </a:p>
      </dgm:t>
    </dgm:pt>
    <dgm:pt modelId="{145EF9CF-5310-425B-A812-E6EBB93D6148}" type="pres">
      <dgm:prSet presAssocID="{E57F58CE-1A06-4623-973B-840D780564FE}" presName="root2" presStyleCnt="0"/>
      <dgm:spPr/>
    </dgm:pt>
    <dgm:pt modelId="{C390CB2B-3F02-431F-B47B-C9A403196C81}" type="pres">
      <dgm:prSet presAssocID="{E57F58CE-1A06-4623-973B-840D780564FE}" presName="LevelTwoTextNode" presStyleLbl="node3" presStyleIdx="4" presStyleCnt="8" custScaleX="99708" custScaleY="39961" custLinFactNeighborX="4097" custLinFactNeighborY="1630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6B5E1C9-76CC-4CCC-B430-39CBD37D17A0}" type="pres">
      <dgm:prSet presAssocID="{E57F58CE-1A06-4623-973B-840D780564FE}" presName="level3hierChild" presStyleCnt="0"/>
      <dgm:spPr/>
    </dgm:pt>
    <dgm:pt modelId="{71849F30-F691-4A26-9F60-10AE3BA17C20}" type="pres">
      <dgm:prSet presAssocID="{CEE45B41-A6E2-4BD5-8055-6F3397624E42}" presName="conn2-1" presStyleLbl="parChTrans1D3" presStyleIdx="5" presStyleCnt="8"/>
      <dgm:spPr/>
      <dgm:t>
        <a:bodyPr/>
        <a:lstStyle/>
        <a:p>
          <a:endParaRPr lang="es-VE"/>
        </a:p>
      </dgm:t>
    </dgm:pt>
    <dgm:pt modelId="{5928419A-778E-40B9-B171-5F8B4CC21887}" type="pres">
      <dgm:prSet presAssocID="{CEE45B41-A6E2-4BD5-8055-6F3397624E42}" presName="connTx" presStyleLbl="parChTrans1D3" presStyleIdx="5" presStyleCnt="8"/>
      <dgm:spPr/>
      <dgm:t>
        <a:bodyPr/>
        <a:lstStyle/>
        <a:p>
          <a:endParaRPr lang="es-VE"/>
        </a:p>
      </dgm:t>
    </dgm:pt>
    <dgm:pt modelId="{E92C7453-127F-4BC3-83EA-7BEDEEDA0390}" type="pres">
      <dgm:prSet presAssocID="{0B478F73-EE98-481D-BC1E-1E546FE43271}" presName="root2" presStyleCnt="0"/>
      <dgm:spPr/>
    </dgm:pt>
    <dgm:pt modelId="{91070678-1B38-43B6-9CC5-C11FCFABF092}" type="pres">
      <dgm:prSet presAssocID="{0B478F73-EE98-481D-BC1E-1E546FE43271}" presName="LevelTwoTextNode" presStyleLbl="node3" presStyleIdx="5" presStyleCnt="8" custScaleX="99708" custScaleY="39961" custLinFactNeighborX="678" custLinFactNeighborY="2289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93269F9-0216-4313-B910-87E2468F3FDB}" type="pres">
      <dgm:prSet presAssocID="{0B478F73-EE98-481D-BC1E-1E546FE43271}" presName="level3hierChild" presStyleCnt="0"/>
      <dgm:spPr/>
    </dgm:pt>
    <dgm:pt modelId="{FECC1EA7-C0BF-458E-B496-01CBC0506A91}" type="pres">
      <dgm:prSet presAssocID="{2BB11E5D-A904-4E6A-A87C-8FC05C6DA479}" presName="conn2-1" presStyleLbl="parChTrans1D3" presStyleIdx="6" presStyleCnt="8"/>
      <dgm:spPr/>
      <dgm:t>
        <a:bodyPr/>
        <a:lstStyle/>
        <a:p>
          <a:endParaRPr lang="es-VE"/>
        </a:p>
      </dgm:t>
    </dgm:pt>
    <dgm:pt modelId="{FD0BA7DE-2C99-4D4A-8BE0-24C4640C6996}" type="pres">
      <dgm:prSet presAssocID="{2BB11E5D-A904-4E6A-A87C-8FC05C6DA479}" presName="connTx" presStyleLbl="parChTrans1D3" presStyleIdx="6" presStyleCnt="8"/>
      <dgm:spPr/>
      <dgm:t>
        <a:bodyPr/>
        <a:lstStyle/>
        <a:p>
          <a:endParaRPr lang="es-VE"/>
        </a:p>
      </dgm:t>
    </dgm:pt>
    <dgm:pt modelId="{2CB4DC9C-9911-4889-8FC6-5E95F820669E}" type="pres">
      <dgm:prSet presAssocID="{38A68CCE-CD90-4ECF-862C-84B1A26CC903}" presName="root2" presStyleCnt="0"/>
      <dgm:spPr/>
    </dgm:pt>
    <dgm:pt modelId="{1536D93E-5C2F-4B54-9AF7-35AF7C6D8F0C}" type="pres">
      <dgm:prSet presAssocID="{38A68CCE-CD90-4ECF-862C-84B1A26CC903}" presName="LevelTwoTextNode" presStyleLbl="node3" presStyleIdx="6" presStyleCnt="8" custScaleX="99708" custScaleY="39961" custLinFactNeighborX="678" custLinFactNeighborY="2947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E283E35-E4D6-43CD-9135-113E10AAE93B}" type="pres">
      <dgm:prSet presAssocID="{38A68CCE-CD90-4ECF-862C-84B1A26CC903}" presName="level3hierChild" presStyleCnt="0"/>
      <dgm:spPr/>
    </dgm:pt>
    <dgm:pt modelId="{BD6D1069-66E2-4FCE-AD6F-44D869EB2BEC}" type="pres">
      <dgm:prSet presAssocID="{393D6F79-841C-43D0-8BE8-CB07C9CE39ED}" presName="conn2-1" presStyleLbl="parChTrans1D3" presStyleIdx="7" presStyleCnt="8"/>
      <dgm:spPr/>
      <dgm:t>
        <a:bodyPr/>
        <a:lstStyle/>
        <a:p>
          <a:endParaRPr lang="es-VE"/>
        </a:p>
      </dgm:t>
    </dgm:pt>
    <dgm:pt modelId="{20CEF4C2-7ED0-49EE-B14C-711E74D075C8}" type="pres">
      <dgm:prSet presAssocID="{393D6F79-841C-43D0-8BE8-CB07C9CE39ED}" presName="connTx" presStyleLbl="parChTrans1D3" presStyleIdx="7" presStyleCnt="8"/>
      <dgm:spPr/>
      <dgm:t>
        <a:bodyPr/>
        <a:lstStyle/>
        <a:p>
          <a:endParaRPr lang="es-VE"/>
        </a:p>
      </dgm:t>
    </dgm:pt>
    <dgm:pt modelId="{BBE3B1EB-119E-4B20-8E69-06A20BCBD748}" type="pres">
      <dgm:prSet presAssocID="{29806EC0-54F4-44B2-9338-CC7F69D8AF3F}" presName="root2" presStyleCnt="0"/>
      <dgm:spPr/>
    </dgm:pt>
    <dgm:pt modelId="{66FB4009-13A1-4577-A7A8-601C06455C44}" type="pres">
      <dgm:prSet presAssocID="{29806EC0-54F4-44B2-9338-CC7F69D8AF3F}" presName="LevelTwoTextNode" presStyleLbl="node3" presStyleIdx="7" presStyleCnt="8" custScaleX="99708" custScaleY="39961" custLinFactNeighborX="678" custLinFactNeighborY="3606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C20D197-8A9B-4AFF-9F70-FCF8287825D4}" type="pres">
      <dgm:prSet presAssocID="{29806EC0-54F4-44B2-9338-CC7F69D8AF3F}" presName="level3hierChild" presStyleCnt="0"/>
      <dgm:spPr/>
    </dgm:pt>
  </dgm:ptLst>
  <dgm:cxnLst>
    <dgm:cxn modelId="{B5112EAA-9ED8-4154-A6C7-D112464DA3B6}" srcId="{14A73437-F386-4C77-9F69-9C4BBEF30810}" destId="{0B478F73-EE98-481D-BC1E-1E546FE43271}" srcOrd="1" destOrd="0" parTransId="{CEE45B41-A6E2-4BD5-8055-6F3397624E42}" sibTransId="{48BD519E-F59D-42C9-9BBB-D5CFF1CA8BD7}"/>
    <dgm:cxn modelId="{725767BA-B908-462E-9648-91A0E501D6BC}" type="presOf" srcId="{29806EC0-54F4-44B2-9338-CC7F69D8AF3F}" destId="{66FB4009-13A1-4577-A7A8-601C06455C44}" srcOrd="0" destOrd="0" presId="urn:microsoft.com/office/officeart/2005/8/layout/hierarchy2"/>
    <dgm:cxn modelId="{7C8F2E02-B65F-4FB1-AB74-42736130216E}" srcId="{7C854A27-1DC7-4208-A8B5-C0786553E8D5}" destId="{16236898-77A2-4EB9-B801-287F952CEE40}" srcOrd="0" destOrd="0" parTransId="{FC49215B-816B-4B37-A8AF-C0752081B59B}" sibTransId="{63AA3497-EAE0-4396-9E96-343C94EF54FE}"/>
    <dgm:cxn modelId="{B2160093-5455-4354-9CB5-BE81048806A1}" type="presOf" srcId="{01635C60-9615-4129-94EB-030E40631B5B}" destId="{F7650E4A-B0AA-4F04-95C7-87E6D88D070C}" srcOrd="0" destOrd="0" presId="urn:microsoft.com/office/officeart/2005/8/layout/hierarchy2"/>
    <dgm:cxn modelId="{FB77CC28-E7B8-44E4-8FCD-D33ECEA4BABF}" type="presOf" srcId="{F1307C67-0E46-4B43-8705-C410EFF775C5}" destId="{056989C6-C32D-464C-BEF0-9AC0E9644B7B}" srcOrd="0" destOrd="0" presId="urn:microsoft.com/office/officeart/2005/8/layout/hierarchy2"/>
    <dgm:cxn modelId="{094F4C6B-277D-44B9-BDA9-4688F7377157}" type="presOf" srcId="{AB3F92B3-29CD-4FC5-BCED-8DFE4A9E3D6A}" destId="{7B630755-AE63-4CF5-AA2D-320692652042}" srcOrd="0" destOrd="0" presId="urn:microsoft.com/office/officeart/2005/8/layout/hierarchy2"/>
    <dgm:cxn modelId="{768D52F5-E668-4871-807F-F37299CA843B}" type="presOf" srcId="{1ECB536E-C93C-4553-9F5B-A0A096E02E7E}" destId="{BDBF4438-551E-43F4-8AA8-1F7D6354C8FA}" srcOrd="1" destOrd="0" presId="urn:microsoft.com/office/officeart/2005/8/layout/hierarchy2"/>
    <dgm:cxn modelId="{56FC6C06-3EC0-4656-AA5E-B593ECCB1EC3}" srcId="{DFF69D1D-A554-423F-B8E5-B8121406FDA2}" destId="{136ACFDC-2DE9-468E-BC19-DE8515327BFD}" srcOrd="2" destOrd="0" parTransId="{541ABB25-0992-47B3-9DD5-47F85D211331}" sibTransId="{CCD13A55-12FC-4852-9E96-39F25078127F}"/>
    <dgm:cxn modelId="{47A78C1F-DD6B-47FF-A4B8-13DE3F16A161}" srcId="{14A73437-F386-4C77-9F69-9C4BBEF30810}" destId="{E57F58CE-1A06-4623-973B-840D780564FE}" srcOrd="0" destOrd="0" parTransId="{17E7E13B-1C47-4F8D-A165-92DF029E5D15}" sibTransId="{38FA1E49-2948-4A59-BEFC-AABE5E3141DE}"/>
    <dgm:cxn modelId="{B92D8DF3-933B-41D8-BEDB-55F604DE6DB7}" type="presOf" srcId="{E2A1C534-5514-4D79-9E0C-B74F93A8263F}" destId="{D8C0008C-7E01-4C0F-89C7-D2EA7A8B2B89}" srcOrd="0" destOrd="0" presId="urn:microsoft.com/office/officeart/2005/8/layout/hierarchy2"/>
    <dgm:cxn modelId="{0053BCD0-82E7-4F0B-A2E2-1DB2ABF094BB}" type="presOf" srcId="{14A73437-F386-4C77-9F69-9C4BBEF30810}" destId="{77D475C0-66A1-4D85-9CFA-DD9707B93CD2}" srcOrd="0" destOrd="0" presId="urn:microsoft.com/office/officeart/2005/8/layout/hierarchy2"/>
    <dgm:cxn modelId="{2B126F97-52B1-4A7D-87BC-029953080689}" type="presOf" srcId="{56EA2FF8-3656-413C-A247-17C9DFD753DC}" destId="{1739FA87-92B8-4EE3-BA0C-9177E39D27FC}" srcOrd="1" destOrd="0" presId="urn:microsoft.com/office/officeart/2005/8/layout/hierarchy2"/>
    <dgm:cxn modelId="{5CE0F83C-38D5-4F48-BC1B-5CFEA1FB4749}" type="presOf" srcId="{541ABB25-0992-47B3-9DD5-47F85D211331}" destId="{857B3BD8-E0CE-45A1-86BE-9DBE543720A8}" srcOrd="0" destOrd="0" presId="urn:microsoft.com/office/officeart/2005/8/layout/hierarchy2"/>
    <dgm:cxn modelId="{A4FE5548-EA52-43C8-B55D-7730BA59DBA2}" type="presOf" srcId="{17E7E13B-1C47-4F8D-A165-92DF029E5D15}" destId="{B088E2FB-4BA5-4245-A9AC-720AD0023ACA}" srcOrd="0" destOrd="0" presId="urn:microsoft.com/office/officeart/2005/8/layout/hierarchy2"/>
    <dgm:cxn modelId="{22E54ED3-9301-4DF9-9DE5-1CD3EE9219F8}" type="presOf" srcId="{393D6F79-841C-43D0-8BE8-CB07C9CE39ED}" destId="{BD6D1069-66E2-4FCE-AD6F-44D869EB2BEC}" srcOrd="0" destOrd="0" presId="urn:microsoft.com/office/officeart/2005/8/layout/hierarchy2"/>
    <dgm:cxn modelId="{79FB8B44-828B-45BE-AF5B-324D9CDD83F6}" type="presOf" srcId="{2BB11E5D-A904-4E6A-A87C-8FC05C6DA479}" destId="{FD0BA7DE-2C99-4D4A-8BE0-24C4640C6996}" srcOrd="1" destOrd="0" presId="urn:microsoft.com/office/officeart/2005/8/layout/hierarchy2"/>
    <dgm:cxn modelId="{0E5E9211-5665-4B0E-A2BD-7136F23332D2}" srcId="{16236898-77A2-4EB9-B801-287F952CEE40}" destId="{3372B591-73E7-49F9-8C21-34F6183B026C}" srcOrd="1" destOrd="0" parTransId="{E2A1C534-5514-4D79-9E0C-B74F93A8263F}" sibTransId="{72001A56-2F4B-4D08-A3A2-653F5799FF31}"/>
    <dgm:cxn modelId="{CEB936CE-DC0B-4628-BDB3-4AFF3827C226}" type="presOf" srcId="{136ACFDC-2DE9-468E-BC19-DE8515327BFD}" destId="{91D770DB-96FA-4887-BE1F-988C179D1E8B}" srcOrd="0" destOrd="0" presId="urn:microsoft.com/office/officeart/2005/8/layout/hierarchy2"/>
    <dgm:cxn modelId="{5DD55E9E-AFAC-4C69-A4D3-14617E3DCA5C}" type="presOf" srcId="{E57F58CE-1A06-4623-973B-840D780564FE}" destId="{C390CB2B-3F02-431F-B47B-C9A403196C81}" srcOrd="0" destOrd="0" presId="urn:microsoft.com/office/officeart/2005/8/layout/hierarchy2"/>
    <dgm:cxn modelId="{EF91F9E1-F0C3-4D53-A43F-E87FC9DC49ED}" type="presOf" srcId="{7C854A27-1DC7-4208-A8B5-C0786553E8D5}" destId="{C3A8829E-12E7-4792-B732-936BD70934FC}" srcOrd="0" destOrd="0" presId="urn:microsoft.com/office/officeart/2005/8/layout/hierarchy2"/>
    <dgm:cxn modelId="{15E6AFFF-FC20-43F5-B130-99E6DBD5742F}" srcId="{DFF69D1D-A554-423F-B8E5-B8121406FDA2}" destId="{16D50C2B-476A-498D-80AA-5986F5CEF410}" srcOrd="0" destOrd="0" parTransId="{01635C60-9615-4129-94EB-030E40631B5B}" sibTransId="{10BE2D90-A7CE-4F3B-A2E1-1A6553F0EA40}"/>
    <dgm:cxn modelId="{1E250621-4E5A-43B4-91FD-D95726E10EED}" type="presOf" srcId="{16D50C2B-476A-498D-80AA-5986F5CEF410}" destId="{2D15C072-8209-43FC-9EC2-215D79F302CF}" srcOrd="0" destOrd="0" presId="urn:microsoft.com/office/officeart/2005/8/layout/hierarchy2"/>
    <dgm:cxn modelId="{47D31974-A7EB-4AE9-B2D5-F6548607C586}" type="presOf" srcId="{714D4D58-D7AE-4BCC-90FF-CA2681F4A6BE}" destId="{53E35EDC-F2B8-4EA8-8E38-7F549A427669}" srcOrd="0" destOrd="0" presId="urn:microsoft.com/office/officeart/2005/8/layout/hierarchy2"/>
    <dgm:cxn modelId="{0D7AEB8C-5E6A-48E5-B250-85FAB4D5063E}" type="presOf" srcId="{01635C60-9615-4129-94EB-030E40631B5B}" destId="{4F12FDAD-E1E1-455E-8B58-59CBF1BCFE6C}" srcOrd="1" destOrd="0" presId="urn:microsoft.com/office/officeart/2005/8/layout/hierarchy2"/>
    <dgm:cxn modelId="{68ACDB86-CEAA-4B8B-9EB1-868A11860D61}" type="presOf" srcId="{541ABB25-0992-47B3-9DD5-47F85D211331}" destId="{9C8C029E-7993-4BDD-BD30-8C3AD5AEA903}" srcOrd="1" destOrd="0" presId="urn:microsoft.com/office/officeart/2005/8/layout/hierarchy2"/>
    <dgm:cxn modelId="{748AB47D-8C90-479D-BAE4-DAE01F1F6984}" type="presOf" srcId="{7B439DEF-E7B7-4BF0-A9AE-F5719B13B902}" destId="{17A93F5E-5F23-424B-A800-E44068C2277E}" srcOrd="1" destOrd="0" presId="urn:microsoft.com/office/officeart/2005/8/layout/hierarchy2"/>
    <dgm:cxn modelId="{9FFDDF01-2714-4EC7-AC06-7ED571602039}" type="presOf" srcId="{E2A1C534-5514-4D79-9E0C-B74F93A8263F}" destId="{40BAC416-3FFD-4EB7-B640-A48F86EA57B7}" srcOrd="1" destOrd="0" presId="urn:microsoft.com/office/officeart/2005/8/layout/hierarchy2"/>
    <dgm:cxn modelId="{2D5B2425-A29C-4730-BB58-CE66BFFCB226}" type="presOf" srcId="{17E7E13B-1C47-4F8D-A165-92DF029E5D15}" destId="{F7EC7F14-41B0-470F-9965-A91AFD5EFDA7}" srcOrd="1" destOrd="0" presId="urn:microsoft.com/office/officeart/2005/8/layout/hierarchy2"/>
    <dgm:cxn modelId="{356CC3E1-4EF0-4377-A402-FE253C4EF771}" type="presOf" srcId="{CEE45B41-A6E2-4BD5-8055-6F3397624E42}" destId="{5928419A-778E-40B9-B171-5F8B4CC21887}" srcOrd="1" destOrd="0" presId="urn:microsoft.com/office/officeart/2005/8/layout/hierarchy2"/>
    <dgm:cxn modelId="{709D2A76-C390-426C-A375-BC4E94B3BCAA}" srcId="{3372B591-73E7-49F9-8C21-34F6183B026C}" destId="{714D4D58-D7AE-4BCC-90FF-CA2681F4A6BE}" srcOrd="0" destOrd="0" parTransId="{7B439DEF-E7B7-4BF0-A9AE-F5719B13B902}" sibTransId="{D619D513-0CD2-46A8-8EAD-EAC07C9BAC77}"/>
    <dgm:cxn modelId="{FB314A8A-5071-466C-B1E1-099BA9E6EFE1}" type="presOf" srcId="{DFF69D1D-A554-423F-B8E5-B8121406FDA2}" destId="{F843781B-8881-4449-B67C-429DFAC0829C}" srcOrd="0" destOrd="0" presId="urn:microsoft.com/office/officeart/2005/8/layout/hierarchy2"/>
    <dgm:cxn modelId="{E7E10FE2-5D0A-4618-ADF1-5738EFDF5967}" type="presOf" srcId="{16236898-77A2-4EB9-B801-287F952CEE40}" destId="{4CD40DD6-9A40-4DF2-AF92-6D5F32C4CB75}" srcOrd="0" destOrd="0" presId="urn:microsoft.com/office/officeart/2005/8/layout/hierarchy2"/>
    <dgm:cxn modelId="{5ABF60BC-A541-437C-B5E5-A3C6E674D97C}" srcId="{14A73437-F386-4C77-9F69-9C4BBEF30810}" destId="{29806EC0-54F4-44B2-9338-CC7F69D8AF3F}" srcOrd="3" destOrd="0" parTransId="{393D6F79-841C-43D0-8BE8-CB07C9CE39ED}" sibTransId="{2F4C6C57-EF94-41AC-9FA8-F39A527ECEC8}"/>
    <dgm:cxn modelId="{266E1B35-299D-4D68-A75D-A38A66B24936}" type="presOf" srcId="{393D6F79-841C-43D0-8BE8-CB07C9CE39ED}" destId="{20CEF4C2-7ED0-49EE-B14C-711E74D075C8}" srcOrd="1" destOrd="0" presId="urn:microsoft.com/office/officeart/2005/8/layout/hierarchy2"/>
    <dgm:cxn modelId="{4E3897D2-17CC-49AA-9C29-3ACC46F22516}" srcId="{16236898-77A2-4EB9-B801-287F952CEE40}" destId="{DFF69D1D-A554-423F-B8E5-B8121406FDA2}" srcOrd="0" destOrd="0" parTransId="{1ECB536E-C93C-4553-9F5B-A0A096E02E7E}" sibTransId="{96FD7B0A-E131-4D13-BDB7-FB44279CB4FE}"/>
    <dgm:cxn modelId="{C3F1B08F-334F-43A5-A88F-DC596A7DCD69}" srcId="{DFF69D1D-A554-423F-B8E5-B8121406FDA2}" destId="{F1307C67-0E46-4B43-8705-C410EFF775C5}" srcOrd="1" destOrd="0" parTransId="{56EA2FF8-3656-413C-A247-17C9DFD753DC}" sibTransId="{AE744F38-27D5-4E9A-BBE6-3DF25EAA425C}"/>
    <dgm:cxn modelId="{C83E3CAA-937F-4EBC-B7D2-D619C8561717}" srcId="{16236898-77A2-4EB9-B801-287F952CEE40}" destId="{14A73437-F386-4C77-9F69-9C4BBEF30810}" srcOrd="2" destOrd="0" parTransId="{AB3F92B3-29CD-4FC5-BCED-8DFE4A9E3D6A}" sibTransId="{D63FD4B7-8A8B-45C5-A8E8-5E83BA8D45E6}"/>
    <dgm:cxn modelId="{6DF4B9AE-90C2-4B0B-878C-EE04699AD2BE}" type="presOf" srcId="{7B439DEF-E7B7-4BF0-A9AE-F5719B13B902}" destId="{786A602C-67A1-4027-B14C-494A186E82E2}" srcOrd="0" destOrd="0" presId="urn:microsoft.com/office/officeart/2005/8/layout/hierarchy2"/>
    <dgm:cxn modelId="{5E4E0139-CEEB-4AD6-ABD3-4DC5E7E26227}" type="presOf" srcId="{3372B591-73E7-49F9-8C21-34F6183B026C}" destId="{7F5FD8B0-7BBA-4E3D-AB25-688F1407FCB2}" srcOrd="0" destOrd="0" presId="urn:microsoft.com/office/officeart/2005/8/layout/hierarchy2"/>
    <dgm:cxn modelId="{6B2F0E34-73A4-41F0-B5BD-794CF1FABA03}" type="presOf" srcId="{38A68CCE-CD90-4ECF-862C-84B1A26CC903}" destId="{1536D93E-5C2F-4B54-9AF7-35AF7C6D8F0C}" srcOrd="0" destOrd="0" presId="urn:microsoft.com/office/officeart/2005/8/layout/hierarchy2"/>
    <dgm:cxn modelId="{983C2C5C-60F3-4263-B660-058697A87778}" type="presOf" srcId="{2BB11E5D-A904-4E6A-A87C-8FC05C6DA479}" destId="{FECC1EA7-C0BF-458E-B496-01CBC0506A91}" srcOrd="0" destOrd="0" presId="urn:microsoft.com/office/officeart/2005/8/layout/hierarchy2"/>
    <dgm:cxn modelId="{102C901E-D7E4-40D2-B5EB-BA23850B0C68}" type="presOf" srcId="{1ECB536E-C93C-4553-9F5B-A0A096E02E7E}" destId="{43C39812-4360-4A68-AEBB-0FE6B88FEA10}" srcOrd="0" destOrd="0" presId="urn:microsoft.com/office/officeart/2005/8/layout/hierarchy2"/>
    <dgm:cxn modelId="{434ECEFC-D37F-4883-9ED2-CFDA6100748A}" srcId="{14A73437-F386-4C77-9F69-9C4BBEF30810}" destId="{38A68CCE-CD90-4ECF-862C-84B1A26CC903}" srcOrd="2" destOrd="0" parTransId="{2BB11E5D-A904-4E6A-A87C-8FC05C6DA479}" sibTransId="{E6F0DE06-A9F3-49EA-B02F-A4FCFA196844}"/>
    <dgm:cxn modelId="{D87C2A5E-95AA-4CB5-99FF-8E13A72AB95C}" type="presOf" srcId="{0B478F73-EE98-481D-BC1E-1E546FE43271}" destId="{91070678-1B38-43B6-9CC5-C11FCFABF092}" srcOrd="0" destOrd="0" presId="urn:microsoft.com/office/officeart/2005/8/layout/hierarchy2"/>
    <dgm:cxn modelId="{90AD8F12-7E70-4F97-8928-BB908DF12AC4}" type="presOf" srcId="{AB3F92B3-29CD-4FC5-BCED-8DFE4A9E3D6A}" destId="{F2005187-6572-4917-9F00-31E7EC02AB4E}" srcOrd="1" destOrd="0" presId="urn:microsoft.com/office/officeart/2005/8/layout/hierarchy2"/>
    <dgm:cxn modelId="{CAD4C538-753B-4EC6-A36A-BCCC57AD1F47}" type="presOf" srcId="{56EA2FF8-3656-413C-A247-17C9DFD753DC}" destId="{EB5A3DF3-30B8-4196-B70B-FFB18E5E82C3}" srcOrd="0" destOrd="0" presId="urn:microsoft.com/office/officeart/2005/8/layout/hierarchy2"/>
    <dgm:cxn modelId="{745E1039-AF99-421C-8B8A-542D867DAC8F}" type="presOf" srcId="{CEE45B41-A6E2-4BD5-8055-6F3397624E42}" destId="{71849F30-F691-4A26-9F60-10AE3BA17C20}" srcOrd="0" destOrd="0" presId="urn:microsoft.com/office/officeart/2005/8/layout/hierarchy2"/>
    <dgm:cxn modelId="{472DA095-A7DC-42CF-8577-5D850201A220}" type="presParOf" srcId="{C3A8829E-12E7-4792-B732-936BD70934FC}" destId="{1DAF8A2C-D4A9-4225-84B4-A7A339C3DF27}" srcOrd="0" destOrd="0" presId="urn:microsoft.com/office/officeart/2005/8/layout/hierarchy2"/>
    <dgm:cxn modelId="{91CEBABD-2912-4A03-A6AC-19AF69D41C84}" type="presParOf" srcId="{1DAF8A2C-D4A9-4225-84B4-A7A339C3DF27}" destId="{4CD40DD6-9A40-4DF2-AF92-6D5F32C4CB75}" srcOrd="0" destOrd="0" presId="urn:microsoft.com/office/officeart/2005/8/layout/hierarchy2"/>
    <dgm:cxn modelId="{360BF86E-E90F-412E-AAF1-B1AE08311A99}" type="presParOf" srcId="{1DAF8A2C-D4A9-4225-84B4-A7A339C3DF27}" destId="{ACCB37B2-C70E-421E-B615-0311A11CED47}" srcOrd="1" destOrd="0" presId="urn:microsoft.com/office/officeart/2005/8/layout/hierarchy2"/>
    <dgm:cxn modelId="{CA334A8F-DBA1-4417-B7B0-0C6828D3CEF2}" type="presParOf" srcId="{ACCB37B2-C70E-421E-B615-0311A11CED47}" destId="{43C39812-4360-4A68-AEBB-0FE6B88FEA10}" srcOrd="0" destOrd="0" presId="urn:microsoft.com/office/officeart/2005/8/layout/hierarchy2"/>
    <dgm:cxn modelId="{51105E62-3C68-4BD8-A58A-7B7DE50B99DA}" type="presParOf" srcId="{43C39812-4360-4A68-AEBB-0FE6B88FEA10}" destId="{BDBF4438-551E-43F4-8AA8-1F7D6354C8FA}" srcOrd="0" destOrd="0" presId="urn:microsoft.com/office/officeart/2005/8/layout/hierarchy2"/>
    <dgm:cxn modelId="{AC1E2AE1-FC20-4010-9BC4-00FD56FE6071}" type="presParOf" srcId="{ACCB37B2-C70E-421E-B615-0311A11CED47}" destId="{E1871468-57E6-4F06-A858-5F296F18D09A}" srcOrd="1" destOrd="0" presId="urn:microsoft.com/office/officeart/2005/8/layout/hierarchy2"/>
    <dgm:cxn modelId="{77BE499D-54F1-4816-AFF3-25BDD62C6908}" type="presParOf" srcId="{E1871468-57E6-4F06-A858-5F296F18D09A}" destId="{F843781B-8881-4449-B67C-429DFAC0829C}" srcOrd="0" destOrd="0" presId="urn:microsoft.com/office/officeart/2005/8/layout/hierarchy2"/>
    <dgm:cxn modelId="{0C666F13-EEBD-4F8C-ABFE-F2EE56D73D74}" type="presParOf" srcId="{E1871468-57E6-4F06-A858-5F296F18D09A}" destId="{7860A149-92F7-40C3-B7D8-6313FCFE6DB5}" srcOrd="1" destOrd="0" presId="urn:microsoft.com/office/officeart/2005/8/layout/hierarchy2"/>
    <dgm:cxn modelId="{2389C22A-4A88-4776-9D4D-FFFF62CC7FD6}" type="presParOf" srcId="{7860A149-92F7-40C3-B7D8-6313FCFE6DB5}" destId="{F7650E4A-B0AA-4F04-95C7-87E6D88D070C}" srcOrd="0" destOrd="0" presId="urn:microsoft.com/office/officeart/2005/8/layout/hierarchy2"/>
    <dgm:cxn modelId="{50A3F11B-54F4-49E1-A4BA-5AEBBFEAFCAD}" type="presParOf" srcId="{F7650E4A-B0AA-4F04-95C7-87E6D88D070C}" destId="{4F12FDAD-E1E1-455E-8B58-59CBF1BCFE6C}" srcOrd="0" destOrd="0" presId="urn:microsoft.com/office/officeart/2005/8/layout/hierarchy2"/>
    <dgm:cxn modelId="{8EEC5880-899C-43C5-BE58-0D7E8946DDD4}" type="presParOf" srcId="{7860A149-92F7-40C3-B7D8-6313FCFE6DB5}" destId="{AB9E7830-5E99-4FAD-AD05-0DB95A253DC7}" srcOrd="1" destOrd="0" presId="urn:microsoft.com/office/officeart/2005/8/layout/hierarchy2"/>
    <dgm:cxn modelId="{7B7133A3-61A6-4C7D-8144-BC7202A3611A}" type="presParOf" srcId="{AB9E7830-5E99-4FAD-AD05-0DB95A253DC7}" destId="{2D15C072-8209-43FC-9EC2-215D79F302CF}" srcOrd="0" destOrd="0" presId="urn:microsoft.com/office/officeart/2005/8/layout/hierarchy2"/>
    <dgm:cxn modelId="{FADD5D7E-D031-4C32-B942-8CE71866079C}" type="presParOf" srcId="{AB9E7830-5E99-4FAD-AD05-0DB95A253DC7}" destId="{B27AB304-9E9E-4025-B1B3-37968CAF6AEC}" srcOrd="1" destOrd="0" presId="urn:microsoft.com/office/officeart/2005/8/layout/hierarchy2"/>
    <dgm:cxn modelId="{A498BD4F-0FF1-4E94-8F19-9226FE046CDD}" type="presParOf" srcId="{7860A149-92F7-40C3-B7D8-6313FCFE6DB5}" destId="{EB5A3DF3-30B8-4196-B70B-FFB18E5E82C3}" srcOrd="2" destOrd="0" presId="urn:microsoft.com/office/officeart/2005/8/layout/hierarchy2"/>
    <dgm:cxn modelId="{1CFDA758-D259-4C9F-BEA3-EA3BB74AE3B7}" type="presParOf" srcId="{EB5A3DF3-30B8-4196-B70B-FFB18E5E82C3}" destId="{1739FA87-92B8-4EE3-BA0C-9177E39D27FC}" srcOrd="0" destOrd="0" presId="urn:microsoft.com/office/officeart/2005/8/layout/hierarchy2"/>
    <dgm:cxn modelId="{B48D999C-D159-44BF-904D-254FE16E5134}" type="presParOf" srcId="{7860A149-92F7-40C3-B7D8-6313FCFE6DB5}" destId="{8C4EE1C4-609D-4F48-8595-3B708CE94DBA}" srcOrd="3" destOrd="0" presId="urn:microsoft.com/office/officeart/2005/8/layout/hierarchy2"/>
    <dgm:cxn modelId="{73792B8B-A8F5-4D3E-9E41-78445DB59ADB}" type="presParOf" srcId="{8C4EE1C4-609D-4F48-8595-3B708CE94DBA}" destId="{056989C6-C32D-464C-BEF0-9AC0E9644B7B}" srcOrd="0" destOrd="0" presId="urn:microsoft.com/office/officeart/2005/8/layout/hierarchy2"/>
    <dgm:cxn modelId="{38BF6819-5648-45F2-A4EA-7E148CA018DE}" type="presParOf" srcId="{8C4EE1C4-609D-4F48-8595-3B708CE94DBA}" destId="{67460893-8EEC-41B6-8F32-0BDB982CB074}" srcOrd="1" destOrd="0" presId="urn:microsoft.com/office/officeart/2005/8/layout/hierarchy2"/>
    <dgm:cxn modelId="{301EEE0C-F0A6-43E3-BDAC-811DB9C95890}" type="presParOf" srcId="{7860A149-92F7-40C3-B7D8-6313FCFE6DB5}" destId="{857B3BD8-E0CE-45A1-86BE-9DBE543720A8}" srcOrd="4" destOrd="0" presId="urn:microsoft.com/office/officeart/2005/8/layout/hierarchy2"/>
    <dgm:cxn modelId="{FA898FE3-6290-44D9-B5AF-177E23046E7A}" type="presParOf" srcId="{857B3BD8-E0CE-45A1-86BE-9DBE543720A8}" destId="{9C8C029E-7993-4BDD-BD30-8C3AD5AEA903}" srcOrd="0" destOrd="0" presId="urn:microsoft.com/office/officeart/2005/8/layout/hierarchy2"/>
    <dgm:cxn modelId="{00FDE12F-975E-4868-A2D7-DB43A82A0B0D}" type="presParOf" srcId="{7860A149-92F7-40C3-B7D8-6313FCFE6DB5}" destId="{89772573-402C-407E-B6D6-9A75F36570A7}" srcOrd="5" destOrd="0" presId="urn:microsoft.com/office/officeart/2005/8/layout/hierarchy2"/>
    <dgm:cxn modelId="{ED6612EF-D7D6-486C-BDF5-61DBA6FDE055}" type="presParOf" srcId="{89772573-402C-407E-B6D6-9A75F36570A7}" destId="{91D770DB-96FA-4887-BE1F-988C179D1E8B}" srcOrd="0" destOrd="0" presId="urn:microsoft.com/office/officeart/2005/8/layout/hierarchy2"/>
    <dgm:cxn modelId="{44B78BBF-31E7-42E9-91BA-3E8543A9A12F}" type="presParOf" srcId="{89772573-402C-407E-B6D6-9A75F36570A7}" destId="{57862F2E-EC70-4D87-BA66-7FD185C7F0AA}" srcOrd="1" destOrd="0" presId="urn:microsoft.com/office/officeart/2005/8/layout/hierarchy2"/>
    <dgm:cxn modelId="{B8184F74-6DC1-43CB-B74E-A322293BBDBE}" type="presParOf" srcId="{ACCB37B2-C70E-421E-B615-0311A11CED47}" destId="{D8C0008C-7E01-4C0F-89C7-D2EA7A8B2B89}" srcOrd="2" destOrd="0" presId="urn:microsoft.com/office/officeart/2005/8/layout/hierarchy2"/>
    <dgm:cxn modelId="{009E0E6A-97EC-485B-B930-947DD81A1196}" type="presParOf" srcId="{D8C0008C-7E01-4C0F-89C7-D2EA7A8B2B89}" destId="{40BAC416-3FFD-4EB7-B640-A48F86EA57B7}" srcOrd="0" destOrd="0" presId="urn:microsoft.com/office/officeart/2005/8/layout/hierarchy2"/>
    <dgm:cxn modelId="{AE909CBC-7E00-444A-B6A5-A2D0DF40A0A9}" type="presParOf" srcId="{ACCB37B2-C70E-421E-B615-0311A11CED47}" destId="{77844D76-0BC2-4221-A06F-AA4A765FEEE6}" srcOrd="3" destOrd="0" presId="urn:microsoft.com/office/officeart/2005/8/layout/hierarchy2"/>
    <dgm:cxn modelId="{964DFB26-6C6F-481A-9508-0E8D16F9851D}" type="presParOf" srcId="{77844D76-0BC2-4221-A06F-AA4A765FEEE6}" destId="{7F5FD8B0-7BBA-4E3D-AB25-688F1407FCB2}" srcOrd="0" destOrd="0" presId="urn:microsoft.com/office/officeart/2005/8/layout/hierarchy2"/>
    <dgm:cxn modelId="{88751A17-5746-43B4-AA2C-61320CB5A583}" type="presParOf" srcId="{77844D76-0BC2-4221-A06F-AA4A765FEEE6}" destId="{4EBF3C5A-B2EB-4436-A816-321ED20C32FE}" srcOrd="1" destOrd="0" presId="urn:microsoft.com/office/officeart/2005/8/layout/hierarchy2"/>
    <dgm:cxn modelId="{EF6F6765-A687-4E27-84DF-A761B6442E5C}" type="presParOf" srcId="{4EBF3C5A-B2EB-4436-A816-321ED20C32FE}" destId="{786A602C-67A1-4027-B14C-494A186E82E2}" srcOrd="0" destOrd="0" presId="urn:microsoft.com/office/officeart/2005/8/layout/hierarchy2"/>
    <dgm:cxn modelId="{0DCB6628-2327-47FE-B31E-D39002254CB3}" type="presParOf" srcId="{786A602C-67A1-4027-B14C-494A186E82E2}" destId="{17A93F5E-5F23-424B-A800-E44068C2277E}" srcOrd="0" destOrd="0" presId="urn:microsoft.com/office/officeart/2005/8/layout/hierarchy2"/>
    <dgm:cxn modelId="{F43DCBAF-1A0E-4B24-BEF1-B497B772477D}" type="presParOf" srcId="{4EBF3C5A-B2EB-4436-A816-321ED20C32FE}" destId="{61801ADD-24EA-497E-88B6-C658967DA7BB}" srcOrd="1" destOrd="0" presId="urn:microsoft.com/office/officeart/2005/8/layout/hierarchy2"/>
    <dgm:cxn modelId="{36B5FA9D-CDCA-4DD8-A054-F8A1B5D5D61C}" type="presParOf" srcId="{61801ADD-24EA-497E-88B6-C658967DA7BB}" destId="{53E35EDC-F2B8-4EA8-8E38-7F549A427669}" srcOrd="0" destOrd="0" presId="urn:microsoft.com/office/officeart/2005/8/layout/hierarchy2"/>
    <dgm:cxn modelId="{B598C54B-B506-4D7F-B1DD-BE7F26824E14}" type="presParOf" srcId="{61801ADD-24EA-497E-88B6-C658967DA7BB}" destId="{BAB743F7-A7B0-4436-BB50-AD6F84554BF9}" srcOrd="1" destOrd="0" presId="urn:microsoft.com/office/officeart/2005/8/layout/hierarchy2"/>
    <dgm:cxn modelId="{F73D518A-1A39-4636-ABB4-96E8BF132A9C}" type="presParOf" srcId="{ACCB37B2-C70E-421E-B615-0311A11CED47}" destId="{7B630755-AE63-4CF5-AA2D-320692652042}" srcOrd="4" destOrd="0" presId="urn:microsoft.com/office/officeart/2005/8/layout/hierarchy2"/>
    <dgm:cxn modelId="{E8913F6D-17E6-4000-959B-D1C0EBEBEBA7}" type="presParOf" srcId="{7B630755-AE63-4CF5-AA2D-320692652042}" destId="{F2005187-6572-4917-9F00-31E7EC02AB4E}" srcOrd="0" destOrd="0" presId="urn:microsoft.com/office/officeart/2005/8/layout/hierarchy2"/>
    <dgm:cxn modelId="{BCD8C25C-0BE5-4205-827D-69B3E8824645}" type="presParOf" srcId="{ACCB37B2-C70E-421E-B615-0311A11CED47}" destId="{A80DC702-1EBF-4E6D-8013-485EB2F7D9C5}" srcOrd="5" destOrd="0" presId="urn:microsoft.com/office/officeart/2005/8/layout/hierarchy2"/>
    <dgm:cxn modelId="{5C7F77F0-73CE-47BC-8A31-948C29DAE316}" type="presParOf" srcId="{A80DC702-1EBF-4E6D-8013-485EB2F7D9C5}" destId="{77D475C0-66A1-4D85-9CFA-DD9707B93CD2}" srcOrd="0" destOrd="0" presId="urn:microsoft.com/office/officeart/2005/8/layout/hierarchy2"/>
    <dgm:cxn modelId="{90D7D895-484D-4B44-AACA-7697CC5E4CD9}" type="presParOf" srcId="{A80DC702-1EBF-4E6D-8013-485EB2F7D9C5}" destId="{5451C5F7-4B92-42B1-AAB4-1920B8D8324E}" srcOrd="1" destOrd="0" presId="urn:microsoft.com/office/officeart/2005/8/layout/hierarchy2"/>
    <dgm:cxn modelId="{2B68FDCA-4C52-4534-95EA-E650EAB9C4DA}" type="presParOf" srcId="{5451C5F7-4B92-42B1-AAB4-1920B8D8324E}" destId="{B088E2FB-4BA5-4245-A9AC-720AD0023ACA}" srcOrd="0" destOrd="0" presId="urn:microsoft.com/office/officeart/2005/8/layout/hierarchy2"/>
    <dgm:cxn modelId="{E8DACD7A-3D21-4720-B6D9-0CFC8B8CC282}" type="presParOf" srcId="{B088E2FB-4BA5-4245-A9AC-720AD0023ACA}" destId="{F7EC7F14-41B0-470F-9965-A91AFD5EFDA7}" srcOrd="0" destOrd="0" presId="urn:microsoft.com/office/officeart/2005/8/layout/hierarchy2"/>
    <dgm:cxn modelId="{53453D08-B89A-4D84-BD33-7C4278278623}" type="presParOf" srcId="{5451C5F7-4B92-42B1-AAB4-1920B8D8324E}" destId="{145EF9CF-5310-425B-A812-E6EBB93D6148}" srcOrd="1" destOrd="0" presId="urn:microsoft.com/office/officeart/2005/8/layout/hierarchy2"/>
    <dgm:cxn modelId="{F0843F02-D339-4F5C-8B3C-029FCEEC1C25}" type="presParOf" srcId="{145EF9CF-5310-425B-A812-E6EBB93D6148}" destId="{C390CB2B-3F02-431F-B47B-C9A403196C81}" srcOrd="0" destOrd="0" presId="urn:microsoft.com/office/officeart/2005/8/layout/hierarchy2"/>
    <dgm:cxn modelId="{644179EB-ED70-490B-8F06-41FF589BE2E7}" type="presParOf" srcId="{145EF9CF-5310-425B-A812-E6EBB93D6148}" destId="{76B5E1C9-76CC-4CCC-B430-39CBD37D17A0}" srcOrd="1" destOrd="0" presId="urn:microsoft.com/office/officeart/2005/8/layout/hierarchy2"/>
    <dgm:cxn modelId="{6B2C5190-5508-4CF3-8B5A-8970800D8426}" type="presParOf" srcId="{5451C5F7-4B92-42B1-AAB4-1920B8D8324E}" destId="{71849F30-F691-4A26-9F60-10AE3BA17C20}" srcOrd="2" destOrd="0" presId="urn:microsoft.com/office/officeart/2005/8/layout/hierarchy2"/>
    <dgm:cxn modelId="{2329BF4E-FCD3-41B0-A328-D7A3ACA919A1}" type="presParOf" srcId="{71849F30-F691-4A26-9F60-10AE3BA17C20}" destId="{5928419A-778E-40B9-B171-5F8B4CC21887}" srcOrd="0" destOrd="0" presId="urn:microsoft.com/office/officeart/2005/8/layout/hierarchy2"/>
    <dgm:cxn modelId="{F2FE70AC-9493-4ECE-AFAA-18F2AD9ED7C0}" type="presParOf" srcId="{5451C5F7-4B92-42B1-AAB4-1920B8D8324E}" destId="{E92C7453-127F-4BC3-83EA-7BEDEEDA0390}" srcOrd="3" destOrd="0" presId="urn:microsoft.com/office/officeart/2005/8/layout/hierarchy2"/>
    <dgm:cxn modelId="{E40D7D88-59B6-4B15-9215-226BFD381307}" type="presParOf" srcId="{E92C7453-127F-4BC3-83EA-7BEDEEDA0390}" destId="{91070678-1B38-43B6-9CC5-C11FCFABF092}" srcOrd="0" destOrd="0" presId="urn:microsoft.com/office/officeart/2005/8/layout/hierarchy2"/>
    <dgm:cxn modelId="{9A68D4A2-A134-4E94-8879-7AC45D4EB479}" type="presParOf" srcId="{E92C7453-127F-4BC3-83EA-7BEDEEDA0390}" destId="{E93269F9-0216-4313-B910-87E2468F3FDB}" srcOrd="1" destOrd="0" presId="urn:microsoft.com/office/officeart/2005/8/layout/hierarchy2"/>
    <dgm:cxn modelId="{7C536B1B-23AD-4E12-A83D-0586057F8BB6}" type="presParOf" srcId="{5451C5F7-4B92-42B1-AAB4-1920B8D8324E}" destId="{FECC1EA7-C0BF-458E-B496-01CBC0506A91}" srcOrd="4" destOrd="0" presId="urn:microsoft.com/office/officeart/2005/8/layout/hierarchy2"/>
    <dgm:cxn modelId="{43E80660-182E-4AC8-9B2E-B2C13AD1EED6}" type="presParOf" srcId="{FECC1EA7-C0BF-458E-B496-01CBC0506A91}" destId="{FD0BA7DE-2C99-4D4A-8BE0-24C4640C6996}" srcOrd="0" destOrd="0" presId="urn:microsoft.com/office/officeart/2005/8/layout/hierarchy2"/>
    <dgm:cxn modelId="{459A4551-3F4D-4DD6-8DCB-5BAF8D183880}" type="presParOf" srcId="{5451C5F7-4B92-42B1-AAB4-1920B8D8324E}" destId="{2CB4DC9C-9911-4889-8FC6-5E95F820669E}" srcOrd="5" destOrd="0" presId="urn:microsoft.com/office/officeart/2005/8/layout/hierarchy2"/>
    <dgm:cxn modelId="{00DCE5C4-C451-47CE-9C21-7CB7D9812E56}" type="presParOf" srcId="{2CB4DC9C-9911-4889-8FC6-5E95F820669E}" destId="{1536D93E-5C2F-4B54-9AF7-35AF7C6D8F0C}" srcOrd="0" destOrd="0" presId="urn:microsoft.com/office/officeart/2005/8/layout/hierarchy2"/>
    <dgm:cxn modelId="{C0FA2B82-B19E-4B86-B1BB-35E1D310082E}" type="presParOf" srcId="{2CB4DC9C-9911-4889-8FC6-5E95F820669E}" destId="{0E283E35-E4D6-43CD-9135-113E10AAE93B}" srcOrd="1" destOrd="0" presId="urn:microsoft.com/office/officeart/2005/8/layout/hierarchy2"/>
    <dgm:cxn modelId="{FDCABAFD-EFB6-45FD-96D0-C9B7F1957106}" type="presParOf" srcId="{5451C5F7-4B92-42B1-AAB4-1920B8D8324E}" destId="{BD6D1069-66E2-4FCE-AD6F-44D869EB2BEC}" srcOrd="6" destOrd="0" presId="urn:microsoft.com/office/officeart/2005/8/layout/hierarchy2"/>
    <dgm:cxn modelId="{B2193250-F537-44F1-B8B4-305B68E2FB15}" type="presParOf" srcId="{BD6D1069-66E2-4FCE-AD6F-44D869EB2BEC}" destId="{20CEF4C2-7ED0-49EE-B14C-711E74D075C8}" srcOrd="0" destOrd="0" presId="urn:microsoft.com/office/officeart/2005/8/layout/hierarchy2"/>
    <dgm:cxn modelId="{8E9C873D-29E0-4351-8C80-CA01917120DC}" type="presParOf" srcId="{5451C5F7-4B92-42B1-AAB4-1920B8D8324E}" destId="{BBE3B1EB-119E-4B20-8E69-06A20BCBD748}" srcOrd="7" destOrd="0" presId="urn:microsoft.com/office/officeart/2005/8/layout/hierarchy2"/>
    <dgm:cxn modelId="{4758251B-11A2-414E-985F-8A43A970FEA1}" type="presParOf" srcId="{BBE3B1EB-119E-4B20-8E69-06A20BCBD748}" destId="{66FB4009-13A1-4577-A7A8-601C06455C44}" srcOrd="0" destOrd="0" presId="urn:microsoft.com/office/officeart/2005/8/layout/hierarchy2"/>
    <dgm:cxn modelId="{59813E98-E0FF-4CF5-B1CF-DFBFFAA8813F}" type="presParOf" srcId="{BBE3B1EB-119E-4B20-8E69-06A20BCBD748}" destId="{7C20D197-8A9B-4AFF-9F70-FCF8287825D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A542D-90EF-4F02-94AF-422BFDE7402A}">
      <dsp:nvSpPr>
        <dsp:cNvPr id="0" name=""/>
        <dsp:cNvSpPr/>
      </dsp:nvSpPr>
      <dsp:spPr>
        <a:xfrm>
          <a:off x="6428282" y="4052788"/>
          <a:ext cx="245245" cy="75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86"/>
              </a:lnTo>
              <a:lnTo>
                <a:pt x="245245" y="75208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D9B38-4DFD-4C75-AB0B-2DC48F514275}">
      <dsp:nvSpPr>
        <dsp:cNvPr id="0" name=""/>
        <dsp:cNvSpPr/>
      </dsp:nvSpPr>
      <dsp:spPr>
        <a:xfrm>
          <a:off x="7036550" y="2891959"/>
          <a:ext cx="91440" cy="3433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343"/>
              </a:lnTo>
            </a:path>
          </a:pathLst>
        </a:custGeom>
        <a:noFill/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0B4779E7-240C-462E-B361-C75CDFAD60E0}">
      <dsp:nvSpPr>
        <dsp:cNvPr id="0" name=""/>
        <dsp:cNvSpPr/>
      </dsp:nvSpPr>
      <dsp:spPr>
        <a:xfrm>
          <a:off x="7023895" y="1741464"/>
          <a:ext cx="91440" cy="3330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338"/>
              </a:lnTo>
              <a:lnTo>
                <a:pt x="58374" y="161338"/>
              </a:lnTo>
              <a:lnTo>
                <a:pt x="58374" y="333010"/>
              </a:lnTo>
            </a:path>
          </a:pathLst>
        </a:custGeom>
        <a:noFill/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2D405EFC-92A5-4BC6-95C1-9F929A49B9BD}">
      <dsp:nvSpPr>
        <dsp:cNvPr id="0" name=""/>
        <dsp:cNvSpPr/>
      </dsp:nvSpPr>
      <dsp:spPr>
        <a:xfrm>
          <a:off x="4087724" y="568969"/>
          <a:ext cx="2981890" cy="355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337"/>
              </a:lnTo>
              <a:lnTo>
                <a:pt x="2981890" y="183337"/>
              </a:lnTo>
              <a:lnTo>
                <a:pt x="2981890" y="355009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D56600D-8E87-47FF-A899-6AE6C694D931}">
      <dsp:nvSpPr>
        <dsp:cNvPr id="0" name=""/>
        <dsp:cNvSpPr/>
      </dsp:nvSpPr>
      <dsp:spPr>
        <a:xfrm>
          <a:off x="4449968" y="4052788"/>
          <a:ext cx="245245" cy="75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86"/>
              </a:lnTo>
              <a:lnTo>
                <a:pt x="245245" y="75208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AA523-84A0-436E-A015-6D38A2B201E9}">
      <dsp:nvSpPr>
        <dsp:cNvPr id="0" name=""/>
        <dsp:cNvSpPr/>
      </dsp:nvSpPr>
      <dsp:spPr>
        <a:xfrm>
          <a:off x="5058236" y="2891959"/>
          <a:ext cx="91440" cy="3433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343"/>
              </a:lnTo>
            </a:path>
          </a:pathLst>
        </a:custGeom>
        <a:noFill/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645FDC06-16E0-4848-AF35-ABF17485CA15}">
      <dsp:nvSpPr>
        <dsp:cNvPr id="0" name=""/>
        <dsp:cNvSpPr/>
      </dsp:nvSpPr>
      <dsp:spPr>
        <a:xfrm>
          <a:off x="5058236" y="1731131"/>
          <a:ext cx="91440" cy="3433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343"/>
              </a:lnTo>
            </a:path>
          </a:pathLst>
        </a:custGeom>
        <a:noFill/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96C36B1B-A53F-4227-B623-C323AECC2D6B}">
      <dsp:nvSpPr>
        <dsp:cNvPr id="0" name=""/>
        <dsp:cNvSpPr/>
      </dsp:nvSpPr>
      <dsp:spPr>
        <a:xfrm>
          <a:off x="4087724" y="568969"/>
          <a:ext cx="1016231" cy="344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004"/>
              </a:lnTo>
              <a:lnTo>
                <a:pt x="1016231" y="173004"/>
              </a:lnTo>
              <a:lnTo>
                <a:pt x="1016231" y="344676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60E8BF6-5A3D-4424-BEBE-F0DC5363A2A4}">
      <dsp:nvSpPr>
        <dsp:cNvPr id="0" name=""/>
        <dsp:cNvSpPr/>
      </dsp:nvSpPr>
      <dsp:spPr>
        <a:xfrm>
          <a:off x="2471655" y="4052788"/>
          <a:ext cx="245245" cy="75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86"/>
              </a:lnTo>
              <a:lnTo>
                <a:pt x="245245" y="75208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6A56E-6EF4-4E20-9D50-7E77120246A2}">
      <dsp:nvSpPr>
        <dsp:cNvPr id="0" name=""/>
        <dsp:cNvSpPr/>
      </dsp:nvSpPr>
      <dsp:spPr>
        <a:xfrm>
          <a:off x="3052978" y="2862881"/>
          <a:ext cx="91440" cy="3724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0749"/>
              </a:lnTo>
              <a:lnTo>
                <a:pt x="72664" y="200749"/>
              </a:lnTo>
              <a:lnTo>
                <a:pt x="72664" y="372421"/>
              </a:lnTo>
            </a:path>
          </a:pathLst>
        </a:custGeom>
        <a:noFill/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383E165E-0FB2-442C-8963-105AA874F0E2}">
      <dsp:nvSpPr>
        <dsp:cNvPr id="0" name=""/>
        <dsp:cNvSpPr/>
      </dsp:nvSpPr>
      <dsp:spPr>
        <a:xfrm>
          <a:off x="3052978" y="1731131"/>
          <a:ext cx="91440" cy="314265"/>
        </a:xfrm>
        <a:custGeom>
          <a:avLst/>
          <a:gdLst/>
          <a:ahLst/>
          <a:cxnLst/>
          <a:rect l="0" t="0" r="0" b="0"/>
          <a:pathLst>
            <a:path>
              <a:moveTo>
                <a:pt x="72664" y="0"/>
              </a:moveTo>
              <a:lnTo>
                <a:pt x="72664" y="142593"/>
              </a:lnTo>
              <a:lnTo>
                <a:pt x="45720" y="142593"/>
              </a:lnTo>
              <a:lnTo>
                <a:pt x="45720" y="314265"/>
              </a:lnTo>
            </a:path>
          </a:pathLst>
        </a:custGeom>
        <a:noFill/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D184B7B7-6E63-4276-AB57-43BD14E8DD6C}">
      <dsp:nvSpPr>
        <dsp:cNvPr id="0" name=""/>
        <dsp:cNvSpPr/>
      </dsp:nvSpPr>
      <dsp:spPr>
        <a:xfrm>
          <a:off x="3125643" y="568969"/>
          <a:ext cx="962081" cy="344676"/>
        </a:xfrm>
        <a:custGeom>
          <a:avLst/>
          <a:gdLst/>
          <a:ahLst/>
          <a:cxnLst/>
          <a:rect l="0" t="0" r="0" b="0"/>
          <a:pathLst>
            <a:path>
              <a:moveTo>
                <a:pt x="962081" y="0"/>
              </a:moveTo>
              <a:lnTo>
                <a:pt x="962081" y="173004"/>
              </a:lnTo>
              <a:lnTo>
                <a:pt x="0" y="173004"/>
              </a:lnTo>
              <a:lnTo>
                <a:pt x="0" y="344676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44959948-193C-404A-A268-774010261DAA}">
      <dsp:nvSpPr>
        <dsp:cNvPr id="0" name=""/>
        <dsp:cNvSpPr/>
      </dsp:nvSpPr>
      <dsp:spPr>
        <a:xfrm>
          <a:off x="493341" y="4052788"/>
          <a:ext cx="245245" cy="75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86"/>
              </a:lnTo>
              <a:lnTo>
                <a:pt x="245245" y="75208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82B5C-29BB-4B0B-8669-BFACD5F5B119}">
      <dsp:nvSpPr>
        <dsp:cNvPr id="0" name=""/>
        <dsp:cNvSpPr/>
      </dsp:nvSpPr>
      <dsp:spPr>
        <a:xfrm>
          <a:off x="1101609" y="2891959"/>
          <a:ext cx="91440" cy="3433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343"/>
              </a:lnTo>
            </a:path>
          </a:pathLst>
        </a:custGeom>
        <a:noFill/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AA8EFE76-D5EF-483F-B65A-2B70592887C9}">
      <dsp:nvSpPr>
        <dsp:cNvPr id="0" name=""/>
        <dsp:cNvSpPr/>
      </dsp:nvSpPr>
      <dsp:spPr>
        <a:xfrm>
          <a:off x="1101609" y="1731131"/>
          <a:ext cx="91440" cy="3433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343"/>
              </a:lnTo>
            </a:path>
          </a:pathLst>
        </a:custGeom>
        <a:noFill/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DB816F5F-A2FF-4DC1-885A-C8D8F52396CF}">
      <dsp:nvSpPr>
        <dsp:cNvPr id="0" name=""/>
        <dsp:cNvSpPr/>
      </dsp:nvSpPr>
      <dsp:spPr>
        <a:xfrm>
          <a:off x="1147329" y="568969"/>
          <a:ext cx="2940395" cy="344676"/>
        </a:xfrm>
        <a:custGeom>
          <a:avLst/>
          <a:gdLst/>
          <a:ahLst/>
          <a:cxnLst/>
          <a:rect l="0" t="0" r="0" b="0"/>
          <a:pathLst>
            <a:path>
              <a:moveTo>
                <a:pt x="2940395" y="0"/>
              </a:moveTo>
              <a:lnTo>
                <a:pt x="2940395" y="173004"/>
              </a:lnTo>
              <a:lnTo>
                <a:pt x="0" y="173004"/>
              </a:lnTo>
              <a:lnTo>
                <a:pt x="0" y="344676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64005E4-3B6B-4FCF-8708-7BF3A2653AAA}">
      <dsp:nvSpPr>
        <dsp:cNvPr id="0" name=""/>
        <dsp:cNvSpPr/>
      </dsp:nvSpPr>
      <dsp:spPr>
        <a:xfrm>
          <a:off x="3244955" y="0"/>
          <a:ext cx="1685539" cy="56896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rgbClr val="002060"/>
              </a:solidFill>
            </a:rPr>
            <a:t>Material </a:t>
          </a:r>
          <a:r>
            <a:rPr lang="es-VE" sz="1700" kern="1200" dirty="0" err="1" smtClean="0">
              <a:solidFill>
                <a:srgbClr val="002060"/>
              </a:solidFill>
            </a:rPr>
            <a:t>clasification</a:t>
          </a:r>
          <a:r>
            <a:rPr lang="es-VE" sz="1700" kern="1200" dirty="0" smtClean="0">
              <a:solidFill>
                <a:srgbClr val="002060"/>
              </a:solidFill>
            </a:rPr>
            <a:t>.</a:t>
          </a:r>
          <a:endParaRPr lang="es-VE" sz="1700" kern="1200" dirty="0">
            <a:solidFill>
              <a:srgbClr val="002060"/>
            </a:solidFill>
          </a:endParaRPr>
        </a:p>
      </dsp:txBody>
      <dsp:txXfrm>
        <a:off x="3244955" y="0"/>
        <a:ext cx="1685539" cy="568969"/>
      </dsp:txXfrm>
    </dsp:sp>
    <dsp:sp modelId="{77591E52-786E-430A-8C09-49E83DE532D2}">
      <dsp:nvSpPr>
        <dsp:cNvPr id="0" name=""/>
        <dsp:cNvSpPr/>
      </dsp:nvSpPr>
      <dsp:spPr>
        <a:xfrm>
          <a:off x="329844" y="913646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chemeClr val="accent4">
                  <a:lumMod val="75000"/>
                </a:schemeClr>
              </a:solidFill>
            </a:rPr>
            <a:t>Stone material </a:t>
          </a:r>
          <a:endParaRPr lang="es-VE" sz="17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329844" y="913646"/>
        <a:ext cx="1634969" cy="817484"/>
      </dsp:txXfrm>
    </dsp:sp>
    <dsp:sp modelId="{E6801F8B-21AF-4763-B919-9EA3A164920C}">
      <dsp:nvSpPr>
        <dsp:cNvPr id="0" name=""/>
        <dsp:cNvSpPr/>
      </dsp:nvSpPr>
      <dsp:spPr>
        <a:xfrm>
          <a:off x="329844" y="2074474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rgbClr val="0070C0"/>
              </a:solidFill>
            </a:rPr>
            <a:t>Comes </a:t>
          </a:r>
          <a:r>
            <a:rPr lang="es-VE" sz="1700" kern="1200" dirty="0" err="1" smtClean="0">
              <a:solidFill>
                <a:srgbClr val="0070C0"/>
              </a:solidFill>
            </a:rPr>
            <a:t>from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the</a:t>
          </a:r>
          <a:r>
            <a:rPr lang="es-VE" sz="1700" kern="1200" smtClean="0">
              <a:solidFill>
                <a:srgbClr val="0070C0"/>
              </a:solidFill>
            </a:rPr>
            <a:t> natural </a:t>
          </a:r>
          <a:r>
            <a:rPr lang="es-VE" sz="1700" kern="1200" dirty="0" err="1" smtClean="0">
              <a:solidFill>
                <a:srgbClr val="0070C0"/>
              </a:solidFill>
            </a:rPr>
            <a:t>stones</a:t>
          </a:r>
          <a:endParaRPr lang="es-VE" sz="1700" kern="1200" dirty="0">
            <a:solidFill>
              <a:srgbClr val="0070C0"/>
            </a:solidFill>
          </a:endParaRPr>
        </a:p>
      </dsp:txBody>
      <dsp:txXfrm>
        <a:off x="329844" y="2074474"/>
        <a:ext cx="1634969" cy="817484"/>
      </dsp:txXfrm>
    </dsp:sp>
    <dsp:sp modelId="{D6364732-59DE-447F-A76C-ABACD690C22E}">
      <dsp:nvSpPr>
        <dsp:cNvPr id="0" name=""/>
        <dsp:cNvSpPr/>
      </dsp:nvSpPr>
      <dsp:spPr>
        <a:xfrm>
          <a:off x="329844" y="3235303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Examples</a:t>
          </a:r>
          <a:r>
            <a:rPr lang="es-VE" sz="1700" kern="1200" dirty="0" smtClean="0">
              <a:solidFill>
                <a:srgbClr val="00B0F0"/>
              </a:solidFill>
            </a:rPr>
            <a:t>: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Marble</a:t>
          </a:r>
          <a:r>
            <a:rPr lang="es-VE" sz="1700" kern="1200" dirty="0" smtClean="0">
              <a:solidFill>
                <a:srgbClr val="00B0F0"/>
              </a:solidFill>
            </a:rPr>
            <a:t>, </a:t>
          </a:r>
          <a:r>
            <a:rPr lang="es-VE" sz="1700" kern="1200" dirty="0" err="1" smtClean="0">
              <a:solidFill>
                <a:srgbClr val="00B0F0"/>
              </a:solidFill>
            </a:rPr>
            <a:t>granite</a:t>
          </a:r>
          <a:r>
            <a:rPr lang="es-VE" sz="1700" kern="1200" dirty="0" smtClean="0">
              <a:solidFill>
                <a:srgbClr val="00B0F0"/>
              </a:solidFill>
            </a:rPr>
            <a:t>.</a:t>
          </a:r>
          <a:endParaRPr lang="es-VE" sz="1700" kern="1200" dirty="0">
            <a:solidFill>
              <a:srgbClr val="00B0F0"/>
            </a:solidFill>
          </a:endParaRPr>
        </a:p>
      </dsp:txBody>
      <dsp:txXfrm>
        <a:off x="329844" y="3235303"/>
        <a:ext cx="1634969" cy="817484"/>
      </dsp:txXfrm>
    </dsp:sp>
    <dsp:sp modelId="{4B793B35-7C7B-422B-81BC-8648CBBE7E75}">
      <dsp:nvSpPr>
        <dsp:cNvPr id="0" name=""/>
        <dsp:cNvSpPr/>
      </dsp:nvSpPr>
      <dsp:spPr>
        <a:xfrm>
          <a:off x="738587" y="4396132"/>
          <a:ext cx="1063466" cy="81748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/>
            <a:t>s</a:t>
          </a:r>
          <a:endParaRPr lang="es-VE" sz="1700" kern="1200" dirty="0"/>
        </a:p>
      </dsp:txBody>
      <dsp:txXfrm>
        <a:off x="738587" y="4396132"/>
        <a:ext cx="1063466" cy="817484"/>
      </dsp:txXfrm>
    </dsp:sp>
    <dsp:sp modelId="{72DE3431-29A3-47E3-812B-5E0D01CD243B}">
      <dsp:nvSpPr>
        <dsp:cNvPr id="0" name=""/>
        <dsp:cNvSpPr/>
      </dsp:nvSpPr>
      <dsp:spPr>
        <a:xfrm>
          <a:off x="2308158" y="913646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es-VE" sz="1700" kern="1200" dirty="0" err="1" smtClean="0">
              <a:solidFill>
                <a:schemeClr val="accent4">
                  <a:lumMod val="75000"/>
                </a:schemeClr>
              </a:solidFill>
            </a:rPr>
            <a:t>Ceramic</a:t>
          </a:r>
          <a:r>
            <a:rPr lang="es-VE" sz="1700" kern="1200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sz="17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08158" y="913646"/>
        <a:ext cx="1634969" cy="817484"/>
      </dsp:txXfrm>
    </dsp:sp>
    <dsp:sp modelId="{7941650A-A944-410F-B8E1-1B91F9B38E80}">
      <dsp:nvSpPr>
        <dsp:cNvPr id="0" name=""/>
        <dsp:cNvSpPr/>
      </dsp:nvSpPr>
      <dsp:spPr>
        <a:xfrm>
          <a:off x="2281213" y="2045396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rgbClr val="0070C0"/>
              </a:solidFill>
            </a:rPr>
            <a:t>Mixture </a:t>
          </a:r>
          <a:r>
            <a:rPr lang="es-VE" sz="1700" kern="1200" dirty="0" err="1" smtClean="0">
              <a:solidFill>
                <a:srgbClr val="0070C0"/>
              </a:solidFill>
            </a:rPr>
            <a:t>between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sand</a:t>
          </a:r>
          <a:r>
            <a:rPr lang="es-VE" sz="1700" kern="1200" dirty="0" smtClean="0">
              <a:solidFill>
                <a:srgbClr val="0070C0"/>
              </a:solidFill>
            </a:rPr>
            <a:t>, </a:t>
          </a:r>
          <a:r>
            <a:rPr lang="es-VE" sz="1700" kern="1200" dirty="0" err="1" smtClean="0">
              <a:solidFill>
                <a:srgbClr val="0070C0"/>
              </a:solidFill>
            </a:rPr>
            <a:t>clay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or</a:t>
          </a:r>
          <a:r>
            <a:rPr lang="es-VE" sz="1700" kern="1200" dirty="0" smtClean="0">
              <a:solidFill>
                <a:srgbClr val="0070C0"/>
              </a:solidFill>
            </a:rPr>
            <a:t> oxides</a:t>
          </a:r>
          <a:endParaRPr lang="es-VE" sz="1700" kern="1200" dirty="0">
            <a:solidFill>
              <a:srgbClr val="0070C0"/>
            </a:solidFill>
          </a:endParaRPr>
        </a:p>
      </dsp:txBody>
      <dsp:txXfrm>
        <a:off x="2281213" y="2045396"/>
        <a:ext cx="1634969" cy="817484"/>
      </dsp:txXfrm>
    </dsp:sp>
    <dsp:sp modelId="{7FC6111B-4B28-4B69-A888-79E8B2E376C2}">
      <dsp:nvSpPr>
        <dsp:cNvPr id="0" name=""/>
        <dsp:cNvSpPr/>
      </dsp:nvSpPr>
      <dsp:spPr>
        <a:xfrm>
          <a:off x="2308158" y="3235303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Examples</a:t>
          </a:r>
          <a:r>
            <a:rPr lang="es-VE" sz="1700" kern="1200" dirty="0" smtClean="0">
              <a:solidFill>
                <a:srgbClr val="00B0F0"/>
              </a:solidFill>
            </a:rPr>
            <a:t>: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Glass,bricks</a:t>
          </a:r>
          <a:r>
            <a:rPr lang="es-VE" sz="1700" kern="1200" dirty="0" smtClean="0">
              <a:solidFill>
                <a:srgbClr val="00B0F0"/>
              </a:solidFill>
            </a:rPr>
            <a:t>.</a:t>
          </a:r>
          <a:endParaRPr lang="es-VE" sz="1700" kern="1200" dirty="0">
            <a:solidFill>
              <a:srgbClr val="00B0F0"/>
            </a:solidFill>
          </a:endParaRPr>
        </a:p>
      </dsp:txBody>
      <dsp:txXfrm>
        <a:off x="2308158" y="3235303"/>
        <a:ext cx="1634969" cy="817484"/>
      </dsp:txXfrm>
    </dsp:sp>
    <dsp:sp modelId="{70266352-FF18-41B4-B0C3-56ADB83E3F36}">
      <dsp:nvSpPr>
        <dsp:cNvPr id="0" name=""/>
        <dsp:cNvSpPr/>
      </dsp:nvSpPr>
      <dsp:spPr>
        <a:xfrm>
          <a:off x="2716900" y="4396132"/>
          <a:ext cx="1055275" cy="817484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700" kern="1200"/>
        </a:p>
      </dsp:txBody>
      <dsp:txXfrm>
        <a:off x="2716900" y="4396132"/>
        <a:ext cx="1055275" cy="817484"/>
      </dsp:txXfrm>
    </dsp:sp>
    <dsp:sp modelId="{A57929C9-D615-4AD7-9F29-671333205961}">
      <dsp:nvSpPr>
        <dsp:cNvPr id="0" name=""/>
        <dsp:cNvSpPr/>
      </dsp:nvSpPr>
      <dsp:spPr>
        <a:xfrm>
          <a:off x="4286471" y="913646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chemeClr val="accent4">
                  <a:lumMod val="75000"/>
                </a:schemeClr>
              </a:solidFill>
            </a:rPr>
            <a:t>Composites</a:t>
          </a:r>
          <a:r>
            <a:rPr lang="es-VE" sz="1700" kern="1200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sz="17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4286471" y="913646"/>
        <a:ext cx="1634969" cy="817484"/>
      </dsp:txXfrm>
    </dsp:sp>
    <dsp:sp modelId="{7E617168-210E-402C-822C-1C23D20611CC}">
      <dsp:nvSpPr>
        <dsp:cNvPr id="0" name=""/>
        <dsp:cNvSpPr/>
      </dsp:nvSpPr>
      <dsp:spPr>
        <a:xfrm>
          <a:off x="4286471" y="2074474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rgbClr val="0070C0"/>
              </a:solidFill>
            </a:rPr>
            <a:t>Mixture </a:t>
          </a:r>
          <a:r>
            <a:rPr lang="es-VE" sz="1700" kern="1200" dirty="0" err="1" smtClean="0">
              <a:solidFill>
                <a:srgbClr val="0070C0"/>
              </a:solidFill>
            </a:rPr>
            <a:t>between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sand</a:t>
          </a:r>
          <a:r>
            <a:rPr lang="es-VE" sz="1700" kern="1200" dirty="0" smtClean="0">
              <a:solidFill>
                <a:srgbClr val="0070C0"/>
              </a:solidFill>
            </a:rPr>
            <a:t>, </a:t>
          </a:r>
          <a:r>
            <a:rPr lang="es-VE" sz="1700" kern="1200" dirty="0" err="1" smtClean="0">
              <a:solidFill>
                <a:srgbClr val="0070C0"/>
              </a:solidFill>
            </a:rPr>
            <a:t>water,stones</a:t>
          </a:r>
          <a:r>
            <a:rPr lang="es-VE" sz="1700" kern="1200" dirty="0" smtClean="0">
              <a:solidFill>
                <a:srgbClr val="0070C0"/>
              </a:solidFill>
            </a:rPr>
            <a:t>…</a:t>
          </a:r>
          <a:endParaRPr lang="es-VE" sz="1700" kern="1200" dirty="0">
            <a:solidFill>
              <a:srgbClr val="0070C0"/>
            </a:solidFill>
          </a:endParaRPr>
        </a:p>
      </dsp:txBody>
      <dsp:txXfrm>
        <a:off x="4286471" y="2074474"/>
        <a:ext cx="1634969" cy="817484"/>
      </dsp:txXfrm>
    </dsp:sp>
    <dsp:sp modelId="{E3CB1695-3B23-4B92-8D9A-DFD55D02BF07}">
      <dsp:nvSpPr>
        <dsp:cNvPr id="0" name=""/>
        <dsp:cNvSpPr/>
      </dsp:nvSpPr>
      <dsp:spPr>
        <a:xfrm>
          <a:off x="4286471" y="3235303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Examples</a:t>
          </a:r>
          <a:r>
            <a:rPr lang="es-VE" sz="1700" kern="1200" dirty="0" smtClean="0">
              <a:solidFill>
                <a:srgbClr val="00B0F0"/>
              </a:solidFill>
            </a:rPr>
            <a:t>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Mortar</a:t>
          </a:r>
          <a:r>
            <a:rPr lang="es-VE" sz="1700" kern="1200" dirty="0" smtClean="0">
              <a:solidFill>
                <a:srgbClr val="00B0F0"/>
              </a:solidFill>
            </a:rPr>
            <a:t>, concrete.</a:t>
          </a:r>
          <a:endParaRPr lang="es-VE" sz="1700" kern="1200" dirty="0">
            <a:solidFill>
              <a:srgbClr val="00B0F0"/>
            </a:solidFill>
          </a:endParaRPr>
        </a:p>
      </dsp:txBody>
      <dsp:txXfrm>
        <a:off x="4286471" y="3235303"/>
        <a:ext cx="1634969" cy="817484"/>
      </dsp:txXfrm>
    </dsp:sp>
    <dsp:sp modelId="{0E3D2E25-8901-446E-B015-D667AFF91079}">
      <dsp:nvSpPr>
        <dsp:cNvPr id="0" name=""/>
        <dsp:cNvSpPr/>
      </dsp:nvSpPr>
      <dsp:spPr>
        <a:xfrm>
          <a:off x="4695214" y="4396132"/>
          <a:ext cx="1099173" cy="817484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700" kern="1200"/>
        </a:p>
      </dsp:txBody>
      <dsp:txXfrm>
        <a:off x="4695214" y="4396132"/>
        <a:ext cx="1099173" cy="817484"/>
      </dsp:txXfrm>
    </dsp:sp>
    <dsp:sp modelId="{7E97323B-4726-4651-B74E-429B9E2BEB55}">
      <dsp:nvSpPr>
        <dsp:cNvPr id="0" name=""/>
        <dsp:cNvSpPr/>
      </dsp:nvSpPr>
      <dsp:spPr>
        <a:xfrm>
          <a:off x="6252130" y="923979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chemeClr val="accent4">
                  <a:lumMod val="75000"/>
                </a:schemeClr>
              </a:solidFill>
            </a:rPr>
            <a:t>Metallic</a:t>
          </a:r>
          <a:r>
            <a:rPr lang="es-VE" sz="1700" kern="1200" dirty="0" smtClean="0">
              <a:solidFill>
                <a:schemeClr val="accent4">
                  <a:lumMod val="75000"/>
                </a:schemeClr>
              </a:solidFill>
            </a:rPr>
            <a:t> material</a:t>
          </a:r>
          <a:endParaRPr lang="es-VE" sz="17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6252130" y="923979"/>
        <a:ext cx="1634969" cy="817484"/>
      </dsp:txXfrm>
    </dsp:sp>
    <dsp:sp modelId="{57516800-00D3-4832-B83C-AEBA114AEE0D}">
      <dsp:nvSpPr>
        <dsp:cNvPr id="0" name=""/>
        <dsp:cNvSpPr/>
      </dsp:nvSpPr>
      <dsp:spPr>
        <a:xfrm>
          <a:off x="6264785" y="2074474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70C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smtClean="0">
              <a:solidFill>
                <a:srgbClr val="0070C0"/>
              </a:solidFill>
            </a:rPr>
            <a:t>Comes </a:t>
          </a:r>
          <a:r>
            <a:rPr lang="es-VE" sz="1700" kern="1200" dirty="0" err="1" smtClean="0">
              <a:solidFill>
                <a:srgbClr val="0070C0"/>
              </a:solidFill>
            </a:rPr>
            <a:t>from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the</a:t>
          </a:r>
          <a:r>
            <a:rPr lang="es-VE" sz="1700" kern="1200" dirty="0" smtClean="0">
              <a:solidFill>
                <a:srgbClr val="0070C0"/>
              </a:solidFill>
            </a:rPr>
            <a:t> </a:t>
          </a:r>
          <a:r>
            <a:rPr lang="es-VE" sz="1700" kern="1200" dirty="0" err="1" smtClean="0">
              <a:solidFill>
                <a:srgbClr val="0070C0"/>
              </a:solidFill>
            </a:rPr>
            <a:t>minerals</a:t>
          </a:r>
          <a:r>
            <a:rPr lang="es-VE" sz="1700" kern="1200" dirty="0" smtClean="0">
              <a:solidFill>
                <a:srgbClr val="0070C0"/>
              </a:solidFill>
            </a:rPr>
            <a:t>.</a:t>
          </a:r>
          <a:endParaRPr lang="es-VE" sz="1700" kern="1200" dirty="0">
            <a:solidFill>
              <a:srgbClr val="0070C0"/>
            </a:solidFill>
          </a:endParaRPr>
        </a:p>
      </dsp:txBody>
      <dsp:txXfrm>
        <a:off x="6264785" y="2074474"/>
        <a:ext cx="1634969" cy="817484"/>
      </dsp:txXfrm>
    </dsp:sp>
    <dsp:sp modelId="{9C9ECE4A-0904-4B97-B6B4-8BD548633377}">
      <dsp:nvSpPr>
        <dsp:cNvPr id="0" name=""/>
        <dsp:cNvSpPr/>
      </dsp:nvSpPr>
      <dsp:spPr>
        <a:xfrm>
          <a:off x="6264785" y="3235303"/>
          <a:ext cx="1634969" cy="817484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Examples</a:t>
          </a:r>
          <a:r>
            <a:rPr lang="es-VE" sz="1700" kern="1200" dirty="0" smtClean="0">
              <a:solidFill>
                <a:srgbClr val="00B0F0"/>
              </a:solidFill>
            </a:rPr>
            <a:t>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1700" kern="1200" dirty="0" err="1" smtClean="0">
              <a:solidFill>
                <a:srgbClr val="00B0F0"/>
              </a:solidFill>
            </a:rPr>
            <a:t>Iron</a:t>
          </a:r>
          <a:r>
            <a:rPr lang="es-VE" sz="1700" kern="1200" dirty="0" smtClean="0">
              <a:solidFill>
                <a:srgbClr val="00B0F0"/>
              </a:solidFill>
            </a:rPr>
            <a:t>, </a:t>
          </a:r>
          <a:r>
            <a:rPr lang="es-VE" sz="1700" kern="1200" dirty="0" err="1" smtClean="0">
              <a:solidFill>
                <a:srgbClr val="00B0F0"/>
              </a:solidFill>
            </a:rPr>
            <a:t>steel</a:t>
          </a:r>
          <a:r>
            <a:rPr lang="es-VE" sz="1700" kern="1200" dirty="0" smtClean="0">
              <a:solidFill>
                <a:srgbClr val="00B0F0"/>
              </a:solidFill>
            </a:rPr>
            <a:t>.</a:t>
          </a:r>
          <a:endParaRPr lang="es-VE" sz="1700" kern="1200" dirty="0">
            <a:solidFill>
              <a:srgbClr val="00B0F0"/>
            </a:solidFill>
          </a:endParaRPr>
        </a:p>
      </dsp:txBody>
      <dsp:txXfrm>
        <a:off x="6264785" y="3235303"/>
        <a:ext cx="1634969" cy="817484"/>
      </dsp:txXfrm>
    </dsp:sp>
    <dsp:sp modelId="{E03E62DD-BB8F-474A-AF5E-8BFCD51537FE}">
      <dsp:nvSpPr>
        <dsp:cNvPr id="0" name=""/>
        <dsp:cNvSpPr/>
      </dsp:nvSpPr>
      <dsp:spPr>
        <a:xfrm>
          <a:off x="6673528" y="4396132"/>
          <a:ext cx="1083347" cy="817484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700" kern="1200"/>
        </a:p>
      </dsp:txBody>
      <dsp:txXfrm>
        <a:off x="6673528" y="4396132"/>
        <a:ext cx="1083347" cy="8174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D40DD6-9A40-4DF2-AF92-6D5F32C4CB75}">
      <dsp:nvSpPr>
        <dsp:cNvPr id="0" name=""/>
        <dsp:cNvSpPr/>
      </dsp:nvSpPr>
      <dsp:spPr>
        <a:xfrm>
          <a:off x="1" y="2153674"/>
          <a:ext cx="2651824" cy="15566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200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663300"/>
              </a:solidFill>
            </a:rPr>
            <a:t>Properties</a:t>
          </a:r>
          <a:r>
            <a:rPr lang="es-VE" sz="2000" kern="1200" dirty="0" smtClean="0">
              <a:solidFill>
                <a:srgbClr val="663300"/>
              </a:solidFill>
            </a:rPr>
            <a:t> </a:t>
          </a:r>
          <a:r>
            <a:rPr lang="es-VE" sz="2000" kern="1200" dirty="0" err="1" smtClean="0">
              <a:solidFill>
                <a:srgbClr val="663300"/>
              </a:solidFill>
            </a:rPr>
            <a:t>clasification</a:t>
          </a:r>
          <a:endParaRPr lang="es-VE" sz="2000" kern="1200" dirty="0">
            <a:solidFill>
              <a:srgbClr val="663300"/>
            </a:solidFill>
          </a:endParaRPr>
        </a:p>
      </dsp:txBody>
      <dsp:txXfrm>
        <a:off x="1" y="2153674"/>
        <a:ext cx="2651824" cy="1556698"/>
      </dsp:txXfrm>
    </dsp:sp>
    <dsp:sp modelId="{43C39812-4360-4A68-AEBB-0FE6B88FEA10}">
      <dsp:nvSpPr>
        <dsp:cNvPr id="0" name=""/>
        <dsp:cNvSpPr/>
      </dsp:nvSpPr>
      <dsp:spPr>
        <a:xfrm rot="17842271">
          <a:off x="2153216" y="2097631"/>
          <a:ext cx="1845857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1845857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600" kern="1200"/>
        </a:p>
      </dsp:txBody>
      <dsp:txXfrm rot="17842271">
        <a:off x="3029998" y="2066272"/>
        <a:ext cx="92292" cy="92292"/>
      </dsp:txXfrm>
    </dsp:sp>
    <dsp:sp modelId="{F843781B-8881-4449-B67C-429DFAC0829C}">
      <dsp:nvSpPr>
        <dsp:cNvPr id="0" name=""/>
        <dsp:cNvSpPr/>
      </dsp:nvSpPr>
      <dsp:spPr>
        <a:xfrm>
          <a:off x="3500464" y="770486"/>
          <a:ext cx="2089317" cy="1044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chemeClr val="bg2">
                  <a:lumMod val="50000"/>
                </a:schemeClr>
              </a:solidFill>
            </a:rPr>
            <a:t>Physical</a:t>
          </a:r>
          <a:endParaRPr lang="es-VE" sz="20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500464" y="770486"/>
        <a:ext cx="2089317" cy="1044658"/>
      </dsp:txXfrm>
    </dsp:sp>
    <dsp:sp modelId="{F7650E4A-B0AA-4F04-95C7-87E6D88D070C}">
      <dsp:nvSpPr>
        <dsp:cNvPr id="0" name=""/>
        <dsp:cNvSpPr/>
      </dsp:nvSpPr>
      <dsp:spPr>
        <a:xfrm rot="19894903">
          <a:off x="5533049" y="1053974"/>
          <a:ext cx="941587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941587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19894903">
        <a:off x="5980304" y="1045222"/>
        <a:ext cx="47079" cy="47079"/>
      </dsp:txXfrm>
    </dsp:sp>
    <dsp:sp modelId="{2D15C072-8209-43FC-9EC2-215D79F302CF}">
      <dsp:nvSpPr>
        <dsp:cNvPr id="0" name=""/>
        <dsp:cNvSpPr/>
      </dsp:nvSpPr>
      <dsp:spPr>
        <a:xfrm>
          <a:off x="6417905" y="675338"/>
          <a:ext cx="2083216" cy="3387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chemeClr val="bg1">
                  <a:lumMod val="65000"/>
                </a:schemeClr>
              </a:solidFill>
            </a:rPr>
            <a:t>Mechanical</a:t>
          </a:r>
          <a:endParaRPr lang="es-VE" sz="20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6417905" y="675338"/>
        <a:ext cx="2083216" cy="338741"/>
      </dsp:txXfrm>
    </dsp:sp>
    <dsp:sp modelId="{EB5A3DF3-30B8-4196-B70B-FFB18E5E82C3}">
      <dsp:nvSpPr>
        <dsp:cNvPr id="0" name=""/>
        <dsp:cNvSpPr/>
      </dsp:nvSpPr>
      <dsp:spPr>
        <a:xfrm rot="478895">
          <a:off x="5585731" y="1336084"/>
          <a:ext cx="836224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836224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478895">
        <a:off x="5982938" y="1329966"/>
        <a:ext cx="41811" cy="41811"/>
      </dsp:txXfrm>
    </dsp:sp>
    <dsp:sp modelId="{056989C6-C32D-464C-BEF0-9AC0E9644B7B}">
      <dsp:nvSpPr>
        <dsp:cNvPr id="0" name=""/>
        <dsp:cNvSpPr/>
      </dsp:nvSpPr>
      <dsp:spPr>
        <a:xfrm>
          <a:off x="6417905" y="1239558"/>
          <a:ext cx="2083216" cy="3387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chemeClr val="bg1">
                  <a:lumMod val="65000"/>
                </a:schemeClr>
              </a:solidFill>
            </a:rPr>
            <a:t>Thermal</a:t>
          </a:r>
          <a:endParaRPr lang="es-VE" sz="20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6417905" y="1239558"/>
        <a:ext cx="2083216" cy="338741"/>
      </dsp:txXfrm>
    </dsp:sp>
    <dsp:sp modelId="{857B3BD8-E0CE-45A1-86BE-9DBE543720A8}">
      <dsp:nvSpPr>
        <dsp:cNvPr id="0" name=""/>
        <dsp:cNvSpPr/>
      </dsp:nvSpPr>
      <dsp:spPr>
        <a:xfrm rot="2173063">
          <a:off x="5490614" y="1581271"/>
          <a:ext cx="1026456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1026456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2173063">
        <a:off x="5978181" y="1570397"/>
        <a:ext cx="51322" cy="51322"/>
      </dsp:txXfrm>
    </dsp:sp>
    <dsp:sp modelId="{91D770DB-96FA-4887-BE1F-988C179D1E8B}">
      <dsp:nvSpPr>
        <dsp:cNvPr id="0" name=""/>
        <dsp:cNvSpPr/>
      </dsp:nvSpPr>
      <dsp:spPr>
        <a:xfrm>
          <a:off x="6417903" y="1732345"/>
          <a:ext cx="2083216" cy="3339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chemeClr val="bg1">
                  <a:lumMod val="65000"/>
                </a:schemeClr>
              </a:solidFill>
            </a:rPr>
            <a:t>Optical</a:t>
          </a:r>
          <a:endParaRPr lang="es-VE" sz="20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6417903" y="1732345"/>
        <a:ext cx="2083216" cy="333914"/>
      </dsp:txXfrm>
    </dsp:sp>
    <dsp:sp modelId="{D8C0008C-7E01-4C0F-89C7-D2EA7A8B2B89}">
      <dsp:nvSpPr>
        <dsp:cNvPr id="0" name=""/>
        <dsp:cNvSpPr/>
      </dsp:nvSpPr>
      <dsp:spPr>
        <a:xfrm rot="21298047">
          <a:off x="2650203" y="2880321"/>
          <a:ext cx="841624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841624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21298047">
        <a:off x="3049975" y="2874068"/>
        <a:ext cx="42081" cy="42081"/>
      </dsp:txXfrm>
    </dsp:sp>
    <dsp:sp modelId="{7F5FD8B0-7BBA-4E3D-AB25-688F1407FCB2}">
      <dsp:nvSpPr>
        <dsp:cNvPr id="0" name=""/>
        <dsp:cNvSpPr/>
      </dsp:nvSpPr>
      <dsp:spPr>
        <a:xfrm>
          <a:off x="3490206" y="2335865"/>
          <a:ext cx="2089317" cy="1044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C80064"/>
              </a:solidFill>
            </a:rPr>
            <a:t>Chemical</a:t>
          </a:r>
          <a:endParaRPr lang="es-VE" sz="2000" kern="1200" dirty="0">
            <a:solidFill>
              <a:srgbClr val="C80064"/>
            </a:solidFill>
          </a:endParaRPr>
        </a:p>
      </dsp:txBody>
      <dsp:txXfrm>
        <a:off x="3490206" y="2335865"/>
        <a:ext cx="2089317" cy="1044658"/>
      </dsp:txXfrm>
    </dsp:sp>
    <dsp:sp modelId="{786A602C-67A1-4027-B14C-494A186E82E2}">
      <dsp:nvSpPr>
        <dsp:cNvPr id="0" name=""/>
        <dsp:cNvSpPr/>
      </dsp:nvSpPr>
      <dsp:spPr>
        <a:xfrm>
          <a:off x="5579523" y="2843407"/>
          <a:ext cx="835726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835726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>
        <a:off x="5976493" y="2837301"/>
        <a:ext cx="41786" cy="41786"/>
      </dsp:txXfrm>
    </dsp:sp>
    <dsp:sp modelId="{53E35EDC-F2B8-4EA8-8E38-7F549A427669}">
      <dsp:nvSpPr>
        <dsp:cNvPr id="0" name=""/>
        <dsp:cNvSpPr/>
      </dsp:nvSpPr>
      <dsp:spPr>
        <a:xfrm>
          <a:off x="6415250" y="2649466"/>
          <a:ext cx="2083216" cy="417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FF3386"/>
              </a:solidFill>
            </a:rPr>
            <a:t>Oxidation</a:t>
          </a:r>
          <a:endParaRPr lang="es-VE" sz="2000" kern="1200" dirty="0">
            <a:solidFill>
              <a:srgbClr val="FF3386"/>
            </a:solidFill>
          </a:endParaRPr>
        </a:p>
      </dsp:txBody>
      <dsp:txXfrm>
        <a:off x="6415250" y="2649466"/>
        <a:ext cx="2083216" cy="417456"/>
      </dsp:txXfrm>
    </dsp:sp>
    <dsp:sp modelId="{7B630755-AE63-4CF5-AA2D-320692652042}">
      <dsp:nvSpPr>
        <dsp:cNvPr id="0" name=""/>
        <dsp:cNvSpPr/>
      </dsp:nvSpPr>
      <dsp:spPr>
        <a:xfrm rot="3807224">
          <a:off x="2126715" y="3766570"/>
          <a:ext cx="1898859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1898859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600" kern="1200"/>
        </a:p>
      </dsp:txBody>
      <dsp:txXfrm rot="3807224">
        <a:off x="3028673" y="3733886"/>
        <a:ext cx="94942" cy="94942"/>
      </dsp:txXfrm>
    </dsp:sp>
    <dsp:sp modelId="{77D475C0-66A1-4D85-9CFA-DD9707B93CD2}">
      <dsp:nvSpPr>
        <dsp:cNvPr id="0" name=""/>
        <dsp:cNvSpPr/>
      </dsp:nvSpPr>
      <dsp:spPr>
        <a:xfrm>
          <a:off x="3500464" y="4108363"/>
          <a:ext cx="2089317" cy="10446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00B050"/>
              </a:solidFill>
            </a:rPr>
            <a:t>Ecological</a:t>
          </a:r>
          <a:endParaRPr lang="es-VE" sz="2000" kern="1200" dirty="0">
            <a:solidFill>
              <a:srgbClr val="00B050"/>
            </a:solidFill>
          </a:endParaRPr>
        </a:p>
      </dsp:txBody>
      <dsp:txXfrm>
        <a:off x="3500464" y="4108363"/>
        <a:ext cx="2089317" cy="1044658"/>
      </dsp:txXfrm>
    </dsp:sp>
    <dsp:sp modelId="{B088E2FB-4BA5-4245-A9AC-720AD0023ACA}">
      <dsp:nvSpPr>
        <dsp:cNvPr id="0" name=""/>
        <dsp:cNvSpPr/>
      </dsp:nvSpPr>
      <dsp:spPr>
        <a:xfrm rot="18531259">
          <a:off x="5343818" y="4101915"/>
          <a:ext cx="1320050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1320050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18531259">
        <a:off x="5970842" y="4083701"/>
        <a:ext cx="66002" cy="66002"/>
      </dsp:txXfrm>
    </dsp:sp>
    <dsp:sp modelId="{C390CB2B-3F02-431F-B47B-C9A403196C81}">
      <dsp:nvSpPr>
        <dsp:cNvPr id="0" name=""/>
        <dsp:cNvSpPr/>
      </dsp:nvSpPr>
      <dsp:spPr>
        <a:xfrm>
          <a:off x="6417905" y="3393984"/>
          <a:ext cx="2083216" cy="417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92D050"/>
              </a:solidFill>
            </a:rPr>
            <a:t>Recyclable</a:t>
          </a:r>
          <a:endParaRPr lang="es-VE" sz="2000" kern="1200" dirty="0">
            <a:solidFill>
              <a:srgbClr val="92D050"/>
            </a:solidFill>
          </a:endParaRPr>
        </a:p>
      </dsp:txBody>
      <dsp:txXfrm>
        <a:off x="6417905" y="3393984"/>
        <a:ext cx="2083216" cy="417456"/>
      </dsp:txXfrm>
    </dsp:sp>
    <dsp:sp modelId="{71849F30-F691-4A26-9F60-10AE3BA17C20}">
      <dsp:nvSpPr>
        <dsp:cNvPr id="0" name=""/>
        <dsp:cNvSpPr/>
      </dsp:nvSpPr>
      <dsp:spPr>
        <a:xfrm rot="20103803">
          <a:off x="5547212" y="4423382"/>
          <a:ext cx="913262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913262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20103803">
        <a:off x="5981012" y="4415338"/>
        <a:ext cx="45663" cy="45663"/>
      </dsp:txXfrm>
    </dsp:sp>
    <dsp:sp modelId="{91070678-1B38-43B6-9CC5-C11FCFABF092}">
      <dsp:nvSpPr>
        <dsp:cNvPr id="0" name=""/>
        <dsp:cNvSpPr/>
      </dsp:nvSpPr>
      <dsp:spPr>
        <a:xfrm>
          <a:off x="6417905" y="4036919"/>
          <a:ext cx="2083216" cy="417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92D050"/>
              </a:solidFill>
            </a:rPr>
            <a:t>Toxic</a:t>
          </a:r>
          <a:endParaRPr lang="es-VE" sz="2000" kern="1200" dirty="0">
            <a:solidFill>
              <a:srgbClr val="92D050"/>
            </a:solidFill>
          </a:endParaRPr>
        </a:p>
      </dsp:txBody>
      <dsp:txXfrm>
        <a:off x="6417905" y="4036919"/>
        <a:ext cx="2083216" cy="417456"/>
      </dsp:txXfrm>
    </dsp:sp>
    <dsp:sp modelId="{FECC1EA7-C0BF-458E-B496-01CBC0506A91}">
      <dsp:nvSpPr>
        <dsp:cNvPr id="0" name=""/>
        <dsp:cNvSpPr/>
      </dsp:nvSpPr>
      <dsp:spPr>
        <a:xfrm rot="1037880">
          <a:off x="5570167" y="4744855"/>
          <a:ext cx="867352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867352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1037880">
        <a:off x="5982159" y="4737959"/>
        <a:ext cx="43367" cy="43367"/>
      </dsp:txXfrm>
    </dsp:sp>
    <dsp:sp modelId="{1536D93E-5C2F-4B54-9AF7-35AF7C6D8F0C}">
      <dsp:nvSpPr>
        <dsp:cNvPr id="0" name=""/>
        <dsp:cNvSpPr/>
      </dsp:nvSpPr>
      <dsp:spPr>
        <a:xfrm>
          <a:off x="6417905" y="4679865"/>
          <a:ext cx="2083216" cy="417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smtClean="0">
              <a:solidFill>
                <a:srgbClr val="92D050"/>
              </a:solidFill>
            </a:rPr>
            <a:t>Biodegradable</a:t>
          </a:r>
          <a:endParaRPr lang="es-VE" sz="2000" kern="1200" dirty="0">
            <a:solidFill>
              <a:srgbClr val="92D050"/>
            </a:solidFill>
          </a:endParaRPr>
        </a:p>
      </dsp:txBody>
      <dsp:txXfrm>
        <a:off x="6417905" y="4679865"/>
        <a:ext cx="2083216" cy="417456"/>
      </dsp:txXfrm>
    </dsp:sp>
    <dsp:sp modelId="{BD6D1069-66E2-4FCE-AD6F-44D869EB2BEC}">
      <dsp:nvSpPr>
        <dsp:cNvPr id="0" name=""/>
        <dsp:cNvSpPr/>
      </dsp:nvSpPr>
      <dsp:spPr>
        <a:xfrm rot="2844510">
          <a:off x="5392020" y="5066328"/>
          <a:ext cx="1223646" cy="29575"/>
        </a:xfrm>
        <a:custGeom>
          <a:avLst/>
          <a:gdLst/>
          <a:ahLst/>
          <a:cxnLst/>
          <a:rect l="0" t="0" r="0" b="0"/>
          <a:pathLst>
            <a:path>
              <a:moveTo>
                <a:pt x="0" y="14787"/>
              </a:moveTo>
              <a:lnTo>
                <a:pt x="1223646" y="14787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500" kern="1200"/>
        </a:p>
      </dsp:txBody>
      <dsp:txXfrm rot="2844510">
        <a:off x="5973252" y="5050524"/>
        <a:ext cx="61182" cy="61182"/>
      </dsp:txXfrm>
    </dsp:sp>
    <dsp:sp modelId="{66FB4009-13A1-4577-A7A8-601C06455C44}">
      <dsp:nvSpPr>
        <dsp:cNvPr id="0" name=""/>
        <dsp:cNvSpPr/>
      </dsp:nvSpPr>
      <dsp:spPr>
        <a:xfrm>
          <a:off x="6417905" y="5322810"/>
          <a:ext cx="2083216" cy="417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alpha val="5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000" kern="1200" dirty="0" err="1" smtClean="0">
              <a:solidFill>
                <a:srgbClr val="92D050"/>
              </a:solidFill>
            </a:rPr>
            <a:t>Renewable</a:t>
          </a:r>
          <a:endParaRPr lang="es-VE" sz="2000" kern="1200" dirty="0">
            <a:solidFill>
              <a:srgbClr val="92D050"/>
            </a:solidFill>
          </a:endParaRPr>
        </a:p>
      </dsp:txBody>
      <dsp:txXfrm>
        <a:off x="6417905" y="5322810"/>
        <a:ext cx="2083216" cy="417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72CC4-8F22-4D85-B5BA-40EDD2A32379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FE16B-00E7-4306-9B22-50707750E2E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FE16B-00E7-4306-9B22-50707750E2ED}" type="slidenum">
              <a:rPr lang="es-VE" smtClean="0"/>
              <a:pPr/>
              <a:t>1</a:t>
            </a:fld>
            <a:endParaRPr lang="es-V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VE" smtClean="0"/>
              <a:t>E</a:t>
            </a:r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FE16B-00E7-4306-9B22-50707750E2ED}" type="slidenum">
              <a:rPr lang="es-VE" smtClean="0"/>
              <a:pPr/>
              <a:t>5</a:t>
            </a:fld>
            <a:endParaRPr lang="es-V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FE16B-00E7-4306-9B22-50707750E2ED}" type="slidenum">
              <a:rPr lang="es-VE" smtClean="0"/>
              <a:pPr/>
              <a:t>7</a:t>
            </a:fld>
            <a:endParaRPr lang="es-V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/>
          </a:p>
        </p:txBody>
      </p:sp>
      <p:sp>
        <p:nvSpPr>
          <p:cNvPr id="5" name="4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VE" smtClean="0"/>
              <a:t>Shapes</a:t>
            </a:r>
            <a:endParaRPr lang="es-V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VE" smtClean="0"/>
              <a:t>Shapes</a:t>
            </a:r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116841-47AD-47F5-8B02-AD06282FEA42}" type="datetimeFigureOut">
              <a:rPr lang="es-VE" smtClean="0"/>
              <a:pPr/>
              <a:t>11/03/2010</a:t>
            </a:fld>
            <a:endParaRPr lang="es-V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3841C9-C7A7-4611-B4EB-994E2C6C1A16}" type="slidenum">
              <a:rPr lang="es-VE" smtClean="0"/>
              <a:pPr/>
              <a:t>‹Nº›</a:t>
            </a:fld>
            <a:endParaRPr lang="es-V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upload.wikimedia.org/wikipedia/commons/b/bf/Berlin_Fernsehturm_200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hyperlink" Target="http://upload.wikimedia.org/wikipedia/commons/a/a7/Berliner_Fernsehturm_-_Kugel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terial" TargetMode="External"/><Relationship Id="rId2" Type="http://schemas.openxmlformats.org/officeDocument/2006/relationships/hyperlink" Target="http://www.slideshare.net/areatecnolog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books.org/wiki/Wikijunior:The_Elements/Glossary" TargetMode="External"/><Relationship Id="rId5" Type="http://schemas.openxmlformats.org/officeDocument/2006/relationships/hyperlink" Target="http://www.quecutre.com/cordoba-oxidada-cordoba-olvidada/" TargetMode="External"/><Relationship Id="rId4" Type="http://schemas.openxmlformats.org/officeDocument/2006/relationships/hyperlink" Target="http://www.lpi.tel.uva.es/~nacho/docenci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0"/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571612"/>
            <a:ext cx="7851648" cy="1828800"/>
          </a:xfrm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  <a:softEdge rad="635000"/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 prst="angle"/>
          </a:sp3d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es-VE" dirty="0" err="1" smtClean="0">
                <a:solidFill>
                  <a:srgbClr val="92D050"/>
                </a:solidFill>
                <a:latin typeface="Forte" pitchFamily="66" charset="0"/>
                <a:cs typeface="Aharoni" pitchFamily="2" charset="-79"/>
              </a:rPr>
              <a:t>Properties</a:t>
            </a:r>
            <a:r>
              <a:rPr lang="es-VE" dirty="0" smtClean="0">
                <a:solidFill>
                  <a:srgbClr val="92D050"/>
                </a:solidFill>
                <a:latin typeface="Forte" pitchFamily="66" charset="0"/>
                <a:cs typeface="Aharoni" pitchFamily="2" charset="-79"/>
              </a:rPr>
              <a:t> and </a:t>
            </a:r>
            <a:r>
              <a:rPr lang="es-VE" dirty="0" err="1" smtClean="0">
                <a:solidFill>
                  <a:srgbClr val="92D050"/>
                </a:solidFill>
                <a:latin typeface="Forte" pitchFamily="66" charset="0"/>
                <a:cs typeface="Aharoni" pitchFamily="2" charset="-79"/>
              </a:rPr>
              <a:t>shapes</a:t>
            </a:r>
            <a:r>
              <a:rPr lang="es-VE" dirty="0" smtClean="0">
                <a:solidFill>
                  <a:srgbClr val="92D050"/>
                </a:solidFill>
                <a:latin typeface="Forte" pitchFamily="66" charset="0"/>
                <a:cs typeface="Aharoni" pitchFamily="2" charset="-79"/>
              </a:rPr>
              <a:t> </a:t>
            </a:r>
            <a:endParaRPr lang="es-VE" dirty="0">
              <a:solidFill>
                <a:srgbClr val="92D050"/>
              </a:solidFill>
              <a:latin typeface="Forte" pitchFamily="66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07154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Simon</a:t>
            </a:r>
            <a:r>
              <a:rPr lang="es-VE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</a:t>
            </a:r>
            <a:r>
              <a:rPr lang="es-VE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Bolivar</a:t>
            </a:r>
            <a:r>
              <a:rPr lang="es-VE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</a:t>
            </a:r>
            <a:r>
              <a:rPr lang="es-VE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University</a:t>
            </a:r>
            <a:endParaRPr lang="es-VE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r>
              <a:rPr lang="es-VE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Course</a:t>
            </a:r>
            <a:r>
              <a:rPr lang="es-VE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ID2125</a:t>
            </a:r>
          </a:p>
          <a:p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5" name="TextBox 4"/>
          <p:cNvSpPr txBox="1"/>
          <p:nvPr/>
        </p:nvSpPr>
        <p:spPr>
          <a:xfrm>
            <a:off x="5715008" y="528638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err="1" smtClean="0">
                <a:solidFill>
                  <a:srgbClr val="000000"/>
                </a:solidFill>
              </a:rPr>
              <a:t>Missri</a:t>
            </a:r>
            <a:r>
              <a:rPr lang="es-VE" dirty="0" smtClean="0">
                <a:solidFill>
                  <a:srgbClr val="000000"/>
                </a:solidFill>
              </a:rPr>
              <a:t>, </a:t>
            </a:r>
            <a:r>
              <a:rPr lang="es-VE" dirty="0" err="1" smtClean="0">
                <a:solidFill>
                  <a:srgbClr val="000000"/>
                </a:solidFill>
              </a:rPr>
              <a:t>Dalal</a:t>
            </a:r>
            <a:endParaRPr lang="es-VE" dirty="0" smtClean="0">
              <a:solidFill>
                <a:srgbClr val="000000"/>
              </a:solidFill>
            </a:endParaRPr>
          </a:p>
          <a:p>
            <a:pPr algn="r"/>
            <a:r>
              <a:rPr lang="es-VE" dirty="0" err="1" smtClean="0">
                <a:solidFill>
                  <a:srgbClr val="000000"/>
                </a:solidFill>
              </a:rPr>
              <a:t>Solorzano</a:t>
            </a:r>
            <a:r>
              <a:rPr lang="es-VE" dirty="0" smtClean="0">
                <a:solidFill>
                  <a:srgbClr val="000000"/>
                </a:solidFill>
              </a:rPr>
              <a:t>, José Alberto</a:t>
            </a:r>
            <a:endParaRPr lang="es-VE" dirty="0">
              <a:solidFill>
                <a:srgbClr val="000000"/>
              </a:solidFill>
            </a:endParaRPr>
          </a:p>
        </p:txBody>
      </p:sp>
      <p:pic>
        <p:nvPicPr>
          <p:cNvPr id="8" name="Picture 7" descr="us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919740"/>
            <a:ext cx="1571636" cy="108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85852" y="1285860"/>
            <a:ext cx="1428760" cy="500066"/>
          </a:xfrm>
          <a:prstGeom prst="roundRect">
            <a:avLst/>
          </a:prstGeom>
          <a:noFill/>
          <a:ln cmpd="dbl">
            <a:solidFill>
              <a:srgbClr val="C80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>
                <a:solidFill>
                  <a:srgbClr val="C80064"/>
                </a:solidFill>
              </a:rPr>
              <a:t>Chemical</a:t>
            </a:r>
            <a:endParaRPr lang="es-VE" dirty="0">
              <a:solidFill>
                <a:srgbClr val="C80064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714612" y="1500174"/>
            <a:ext cx="50006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214678" y="1071546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rgbClr val="C800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Oxidation</a:t>
            </a:r>
            <a:endParaRPr lang="es-VE" sz="2400" dirty="0">
              <a:solidFill>
                <a:srgbClr val="C8006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" name="Picture 16" descr="edificio en cordo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500306"/>
            <a:ext cx="3922712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Picture 1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143116"/>
            <a:ext cx="1214446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9" name="Picture 18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3357562"/>
            <a:ext cx="1214446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0" name="Picture 19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4714884"/>
            <a:ext cx="1285884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21" name="TextBox 20"/>
          <p:cNvSpPr txBox="1"/>
          <p:nvPr/>
        </p:nvSpPr>
        <p:spPr>
          <a:xfrm>
            <a:off x="1071538" y="557214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Hotel in </a:t>
            </a:r>
            <a:r>
              <a:rPr lang="es-VE" dirty="0" err="1" smtClean="0"/>
              <a:t>Cordoba</a:t>
            </a:r>
            <a:r>
              <a:rPr lang="es-VE" dirty="0" smtClean="0"/>
              <a:t>, Argentina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85852" y="1285860"/>
            <a:ext cx="1428760" cy="500066"/>
          </a:xfrm>
          <a:prstGeom prst="roundRect">
            <a:avLst/>
          </a:prstGeom>
          <a:noFill/>
          <a:ln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>
                <a:solidFill>
                  <a:srgbClr val="92D050"/>
                </a:solidFill>
              </a:rPr>
              <a:t>Ecological</a:t>
            </a:r>
            <a:endParaRPr lang="es-VE" dirty="0">
              <a:solidFill>
                <a:srgbClr val="92D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14612" y="1500174"/>
            <a:ext cx="50006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3214678" y="1071546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Recyclable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14678" y="2500306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Toxic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14678" y="4000504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Biodegradable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143240" y="5357826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Renewable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1" name="Straight Connector 10"/>
          <p:cNvCxnSpPr>
            <a:stCxn id="4" idx="2"/>
          </p:cNvCxnSpPr>
          <p:nvPr/>
        </p:nvCxnSpPr>
        <p:spPr>
          <a:xfrm rot="5400000">
            <a:off x="-32" y="3786190"/>
            <a:ext cx="4000528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7" idx="1"/>
          </p:cNvCxnSpPr>
          <p:nvPr/>
        </p:nvCxnSpPr>
        <p:spPr>
          <a:xfrm>
            <a:off x="2000232" y="2928934"/>
            <a:ext cx="121444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00232" y="4357694"/>
            <a:ext cx="121444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00232" y="5786454"/>
            <a:ext cx="1143008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recyc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5000636"/>
            <a:ext cx="1500198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 descr="toxic-was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214554"/>
            <a:ext cx="1428760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 descr="b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571876"/>
            <a:ext cx="1595443" cy="15005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 descr="reciclaje-simbol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3504" y="785794"/>
            <a:ext cx="1428760" cy="15259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857256"/>
          </a:xfrm>
        </p:spPr>
        <p:txBody>
          <a:bodyPr>
            <a:normAutofit/>
          </a:bodyPr>
          <a:lstStyle/>
          <a:p>
            <a:pPr algn="l"/>
            <a:r>
              <a:rPr lang="es-VE" sz="1400" dirty="0" smtClean="0"/>
              <a:t> </a:t>
            </a:r>
            <a:endParaRPr lang="es-VE" sz="1400" dirty="0"/>
          </a:p>
        </p:txBody>
      </p:sp>
      <p:sp>
        <p:nvSpPr>
          <p:cNvPr id="4" name="3 Rectángulo"/>
          <p:cNvSpPr/>
          <p:nvPr/>
        </p:nvSpPr>
        <p:spPr>
          <a:xfrm>
            <a:off x="3214678" y="785794"/>
            <a:ext cx="2799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Forte" pitchFamily="66" charset="0"/>
              </a:rPr>
              <a:t>SHAPES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Forte" pitchFamily="66" charset="0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VE" sz="2800" dirty="0" smtClean="0">
              <a:solidFill>
                <a:srgbClr val="000000"/>
              </a:solidFill>
            </a:endParaRPr>
          </a:p>
          <a:p>
            <a:pPr algn="ctr"/>
            <a:endParaRPr lang="es-VE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s-VE" sz="2800" dirty="0" smtClean="0">
                <a:solidFill>
                  <a:srgbClr val="000000"/>
                </a:solidFill>
                <a:latin typeface="+mj-lt"/>
              </a:rPr>
              <a:t>“A </a:t>
            </a:r>
            <a:r>
              <a:rPr lang="es-VE" sz="2800" dirty="0" err="1" smtClean="0">
                <a:solidFill>
                  <a:srgbClr val="000000"/>
                </a:solidFill>
                <a:latin typeface="+mj-lt"/>
              </a:rPr>
              <a:t>shape</a:t>
            </a:r>
            <a:r>
              <a:rPr lang="es-VE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VE" sz="2800" dirty="0" err="1" smtClean="0">
                <a:solidFill>
                  <a:srgbClr val="000000"/>
                </a:solidFill>
                <a:latin typeface="+mj-lt"/>
              </a:rPr>
              <a:t>is</a:t>
            </a:r>
            <a:r>
              <a:rPr lang="es-VE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the quality of a distinct object or body in having an external surface or outline of specific form or figure”</a:t>
            </a:r>
          </a:p>
          <a:p>
            <a:endParaRPr lang="es-VE" dirty="0" smtClean="0">
              <a:solidFill>
                <a:srgbClr val="000000"/>
              </a:solidFill>
            </a:endParaRPr>
          </a:p>
          <a:p>
            <a:endParaRPr lang="es-VE" dirty="0" smtClean="0">
              <a:solidFill>
                <a:srgbClr val="000000"/>
              </a:solidFill>
            </a:endParaRPr>
          </a:p>
          <a:p>
            <a:endParaRPr lang="es-VE" dirty="0" smtClean="0">
              <a:solidFill>
                <a:srgbClr val="000000"/>
              </a:solidFill>
            </a:endParaRPr>
          </a:p>
          <a:p>
            <a:endParaRPr lang="es-VE" dirty="0" smtClean="0">
              <a:solidFill>
                <a:srgbClr val="000000"/>
              </a:solidFill>
            </a:endParaRPr>
          </a:p>
          <a:p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pPr algn="ctr"/>
            <a:r>
              <a:rPr lang="es-VE" dirty="0" smtClean="0">
                <a:solidFill>
                  <a:srgbClr val="000000"/>
                </a:solidFill>
              </a:rPr>
              <a:t/>
            </a:r>
            <a:br>
              <a:rPr lang="es-VE" dirty="0" smtClean="0">
                <a:solidFill>
                  <a:srgbClr val="000000"/>
                </a:solidFill>
              </a:rPr>
            </a:br>
            <a:r>
              <a:rPr lang="es-VE" dirty="0" err="1" smtClean="0">
                <a:solidFill>
                  <a:srgbClr val="000000"/>
                </a:solidFill>
                <a:latin typeface="Forte" pitchFamily="66" charset="0"/>
              </a:rPr>
              <a:t>Kinds</a:t>
            </a:r>
            <a:r>
              <a:rPr lang="es-VE" dirty="0" smtClean="0">
                <a:solidFill>
                  <a:srgbClr val="000000"/>
                </a:solidFill>
                <a:latin typeface="Forte" pitchFamily="66" charset="0"/>
              </a:rPr>
              <a:t> of </a:t>
            </a:r>
            <a:r>
              <a:rPr lang="es-VE" dirty="0" err="1" smtClean="0">
                <a:solidFill>
                  <a:srgbClr val="000000"/>
                </a:solidFill>
                <a:latin typeface="Forte" pitchFamily="66" charset="0"/>
              </a:rPr>
              <a:t>shapes</a:t>
            </a:r>
            <a:r>
              <a:rPr lang="es-VE" dirty="0" smtClean="0">
                <a:solidFill>
                  <a:srgbClr val="000000"/>
                </a:solidFill>
              </a:rPr>
              <a:t/>
            </a:r>
            <a:br>
              <a:rPr lang="es-VE" dirty="0" smtClean="0">
                <a:solidFill>
                  <a:srgbClr val="000000"/>
                </a:solidFill>
              </a:rPr>
            </a:b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571472" y="1928802"/>
            <a:ext cx="8186766" cy="4538674"/>
          </a:xfr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es-VE" dirty="0" smtClean="0">
              <a:solidFill>
                <a:srgbClr val="000000"/>
              </a:solidFill>
            </a:endParaRPr>
          </a:p>
          <a:p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000000"/>
                </a:solidFill>
              </a:rPr>
              <a:t>                             </a:t>
            </a:r>
            <a:r>
              <a:rPr lang="es-VE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es-VE" dirty="0" err="1" smtClean="0">
                <a:solidFill>
                  <a:srgbClr val="000000"/>
                </a:solidFill>
                <a:latin typeface="+mj-lt"/>
              </a:rPr>
              <a:t>Circle</a:t>
            </a:r>
            <a:endParaRPr lang="es-VE" dirty="0" smtClean="0">
              <a:solidFill>
                <a:srgbClr val="000000"/>
              </a:solidFill>
              <a:latin typeface="+mj-lt"/>
            </a:endParaRPr>
          </a:p>
          <a:p>
            <a:pPr>
              <a:buNone/>
            </a:pPr>
            <a:r>
              <a:rPr lang="es-VE" dirty="0" smtClean="0">
                <a:solidFill>
                  <a:srgbClr val="000000"/>
                </a:solidFill>
                <a:latin typeface="+mj-lt"/>
              </a:rPr>
              <a:t>                                                       </a:t>
            </a:r>
            <a:r>
              <a:rPr lang="es-VE" dirty="0" err="1" smtClean="0">
                <a:solidFill>
                  <a:srgbClr val="000000"/>
                </a:solidFill>
                <a:latin typeface="+mj-lt"/>
              </a:rPr>
              <a:t>Triangle</a:t>
            </a:r>
            <a:endParaRPr lang="es-VE" dirty="0" smtClean="0">
              <a:solidFill>
                <a:srgbClr val="000000"/>
              </a:solidFill>
              <a:latin typeface="+mj-lt"/>
            </a:endParaRP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000000"/>
                </a:solidFill>
              </a:rPr>
              <a:t>   </a:t>
            </a:r>
            <a:r>
              <a:rPr lang="es-VE" dirty="0" err="1" smtClean="0">
                <a:solidFill>
                  <a:srgbClr val="000000"/>
                </a:solidFill>
                <a:latin typeface="+mj-lt"/>
              </a:rPr>
              <a:t>Square</a:t>
            </a:r>
            <a:r>
              <a:rPr lang="es-VE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s-VE" dirty="0" smtClean="0">
                <a:solidFill>
                  <a:srgbClr val="000000"/>
                </a:solidFill>
              </a:rPr>
              <a:t>                                             </a:t>
            </a:r>
            <a:r>
              <a:rPr lang="es-VE" dirty="0" err="1" smtClean="0">
                <a:solidFill>
                  <a:srgbClr val="000000"/>
                </a:solidFill>
                <a:latin typeface="+mj-lt"/>
              </a:rPr>
              <a:t>Rectangle</a:t>
            </a:r>
            <a:r>
              <a:rPr lang="es-VE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>
              <a:buNone/>
            </a:pPr>
            <a:r>
              <a:rPr lang="es-VE" dirty="0" smtClean="0">
                <a:solidFill>
                  <a:srgbClr val="000000"/>
                </a:solidFill>
              </a:rPr>
              <a:t>                </a:t>
            </a: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2428860" y="1785926"/>
            <a:ext cx="4040188" cy="7858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Geometric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Shapes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</a:t>
            </a:r>
          </a:p>
          <a:p>
            <a:pPr algn="ctr">
              <a:buNone/>
            </a:pP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Basic </a:t>
            </a: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Shapes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(2D)</a:t>
            </a:r>
            <a:endParaRPr lang="es-VE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1285852" y="2571744"/>
            <a:ext cx="1357322" cy="1357322"/>
          </a:xfrm>
          <a:prstGeom prst="ellipse">
            <a:avLst/>
          </a:prstGeom>
          <a:effectLst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Triángulo isósceles"/>
          <p:cNvSpPr/>
          <p:nvPr/>
        </p:nvSpPr>
        <p:spPr>
          <a:xfrm>
            <a:off x="6357950" y="2928934"/>
            <a:ext cx="1500198" cy="1285884"/>
          </a:xfrm>
          <a:prstGeom prst="triangle">
            <a:avLst>
              <a:gd name="adj" fmla="val 50000"/>
            </a:avLst>
          </a:prstGeom>
          <a:effectLst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11" name="10 Rectángulo"/>
          <p:cNvSpPr/>
          <p:nvPr/>
        </p:nvSpPr>
        <p:spPr>
          <a:xfrm>
            <a:off x="2143108" y="4643446"/>
            <a:ext cx="1428760" cy="1357322"/>
          </a:xfrm>
          <a:prstGeom prst="rect">
            <a:avLst/>
          </a:prstGeom>
          <a:effectLst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6143636" y="5072074"/>
            <a:ext cx="1928826" cy="1000132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animBg="1"/>
      <p:bldP spid="10" grpId="0" animBg="1"/>
      <p:bldP spid="11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VE" sz="4500" dirty="0" err="1" smtClean="0">
                <a:latin typeface="Forte" pitchFamily="66" charset="0"/>
              </a:rPr>
              <a:t>Kinds</a:t>
            </a:r>
            <a:r>
              <a:rPr lang="es-VE" sz="4500" dirty="0" smtClean="0">
                <a:latin typeface="Forte" pitchFamily="66" charset="0"/>
              </a:rPr>
              <a:t> of </a:t>
            </a:r>
            <a:r>
              <a:rPr lang="es-VE" sz="4500" dirty="0" err="1" smtClean="0">
                <a:latin typeface="Forte" pitchFamily="66" charset="0"/>
              </a:rPr>
              <a:t>shapes</a:t>
            </a:r>
            <a:endParaRPr lang="es-VE" sz="45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Geometric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Shapes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</a:t>
            </a:r>
          </a:p>
          <a:p>
            <a:pPr algn="ctr">
              <a:buNone/>
            </a:pP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Solids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(3D)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</a:t>
            </a:r>
          </a:p>
          <a:p>
            <a:pPr algn="ctr">
              <a:buNone/>
            </a:pPr>
            <a:endParaRPr lang="es-VE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None/>
            </a:pP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</a:t>
            </a:r>
            <a:r>
              <a:rPr lang="es-VE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Sphere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</a:t>
            </a:r>
          </a:p>
          <a:p>
            <a:pPr>
              <a:buNone/>
            </a:pP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             </a:t>
            </a:r>
            <a:r>
              <a:rPr lang="es-VE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Pyramid</a:t>
            </a:r>
            <a:endParaRPr lang="es-VE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endParaRPr lang="es-VE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>
              <a:buNone/>
            </a:pP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Cube</a:t>
            </a:r>
          </a:p>
          <a:p>
            <a:pPr>
              <a:buNone/>
            </a:pP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       </a:t>
            </a:r>
            <a:r>
              <a:rPr lang="es-VE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Cylindre</a:t>
            </a:r>
            <a:r>
              <a:rPr lang="es-VE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</a:t>
            </a:r>
          </a:p>
          <a:p>
            <a:pPr>
              <a:buNone/>
            </a:pPr>
            <a:endParaRPr lang="es-V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s-VE" dirty="0">
              <a:solidFill>
                <a:srgbClr val="000000"/>
              </a:solidFill>
            </a:endParaRPr>
          </a:p>
        </p:txBody>
      </p:sp>
      <p:pic>
        <p:nvPicPr>
          <p:cNvPr id="11" name="10 Imagen" descr="esfera-bax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428868"/>
            <a:ext cx="2071692" cy="2071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piramid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3143248"/>
            <a:ext cx="1502023" cy="1366841"/>
          </a:xfrm>
          <a:prstGeom prst="rect">
            <a:avLst/>
          </a:prstGeom>
        </p:spPr>
      </p:pic>
      <p:sp>
        <p:nvSpPr>
          <p:cNvPr id="15" name="14 Cubo"/>
          <p:cNvSpPr/>
          <p:nvPr/>
        </p:nvSpPr>
        <p:spPr>
          <a:xfrm>
            <a:off x="1714480" y="4572008"/>
            <a:ext cx="1357322" cy="1285884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Disco magnético"/>
          <p:cNvSpPr/>
          <p:nvPr/>
        </p:nvSpPr>
        <p:spPr>
          <a:xfrm>
            <a:off x="6286512" y="5072074"/>
            <a:ext cx="1071570" cy="1500198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pPr algn="ctr"/>
            <a:r>
              <a:rPr lang="es-VE" sz="5400" dirty="0" err="1" smtClean="0">
                <a:latin typeface="Forte" pitchFamily="66" charset="0"/>
              </a:rPr>
              <a:t>Kinds</a:t>
            </a:r>
            <a:r>
              <a:rPr lang="es-VE" sz="5400" dirty="0" smtClean="0">
                <a:latin typeface="Forte" pitchFamily="66" charset="0"/>
              </a:rPr>
              <a:t> of </a:t>
            </a:r>
            <a:r>
              <a:rPr lang="es-VE" sz="5400" dirty="0" err="1" smtClean="0">
                <a:latin typeface="Forte" pitchFamily="66" charset="0"/>
              </a:rPr>
              <a:t>shapes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Organic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s-VE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Shapes</a:t>
            </a: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</a:t>
            </a:r>
          </a:p>
          <a:p>
            <a:pPr>
              <a:buNone/>
            </a:pPr>
            <a:r>
              <a:rPr lang="es-VE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                                                                                                    </a:t>
            </a:r>
            <a:r>
              <a:rPr lang="es-VE" sz="1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Turning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Torso</a:t>
            </a:r>
          </a:p>
          <a:p>
            <a:pPr>
              <a:buNone/>
            </a:pPr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Are </a:t>
            </a:r>
            <a:r>
              <a:rPr lang="es-VE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basically</a:t>
            </a:r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forms</a:t>
            </a:r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that</a:t>
            </a:r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imitate</a:t>
            </a:r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nature</a:t>
            </a:r>
            <a:r>
              <a:rPr lang="es-VE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</a:t>
            </a:r>
            <a:r>
              <a:rPr lang="es-VE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</a:t>
            </a:r>
            <a:r>
              <a:rPr lang="es-VE" sz="1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apartment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1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tower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</a:p>
          <a:p>
            <a:pPr>
              <a:buNone/>
            </a:pPr>
            <a:endParaRPr lang="es-VE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                               </a:t>
            </a:r>
            <a:r>
              <a:rPr lang="es-VE" sz="1800" dirty="0" err="1" smtClean="0">
                <a:solidFill>
                  <a:srgbClr val="000000"/>
                </a:solidFill>
                <a:latin typeface="+mj-lt"/>
              </a:rPr>
              <a:t>Burj</a:t>
            </a:r>
            <a:r>
              <a:rPr lang="es-VE" sz="1800" dirty="0" smtClean="0">
                <a:solidFill>
                  <a:srgbClr val="000000"/>
                </a:solidFill>
                <a:latin typeface="+mj-lt"/>
              </a:rPr>
              <a:t> al </a:t>
            </a:r>
            <a:r>
              <a:rPr lang="es-VE" sz="1800" dirty="0" err="1" smtClean="0">
                <a:solidFill>
                  <a:srgbClr val="000000"/>
                </a:solidFill>
                <a:latin typeface="+mj-lt"/>
              </a:rPr>
              <a:t>Arab</a:t>
            </a:r>
            <a:r>
              <a:rPr lang="es-VE" sz="1800" dirty="0" smtClean="0">
                <a:solidFill>
                  <a:srgbClr val="000000"/>
                </a:solidFill>
                <a:latin typeface="+mj-lt"/>
              </a:rPr>
              <a:t> Hotel</a:t>
            </a:r>
            <a:endParaRPr lang="es-VE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r>
              <a:rPr lang="es-VE" sz="1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Sydney’s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Opera </a:t>
            </a:r>
          </a:p>
          <a:p>
            <a:pPr algn="ctr">
              <a:buNone/>
            </a:pPr>
            <a:endParaRPr lang="es-VE" dirty="0">
              <a:solidFill>
                <a:srgbClr val="000000"/>
              </a:solidFill>
            </a:endParaRPr>
          </a:p>
        </p:txBody>
      </p:sp>
      <p:pic>
        <p:nvPicPr>
          <p:cNvPr id="1026" name="Picture 2" descr="http://www.hotelevolution.com/blog/wp-content/uploads/2008/07/imagen_070907093411_burj-al-ar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0918" y="4143380"/>
            <a:ext cx="3489010" cy="2714620"/>
          </a:xfrm>
          <a:prstGeom prst="rect">
            <a:avLst/>
          </a:prstGeom>
          <a:noFill/>
        </p:spPr>
      </p:pic>
      <p:pic>
        <p:nvPicPr>
          <p:cNvPr id="1028" name="Picture 4" descr="http://www.xtec.es/~jarrimad/contemp/sydn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429132"/>
            <a:ext cx="3638753" cy="2428868"/>
          </a:xfrm>
          <a:prstGeom prst="rect">
            <a:avLst/>
          </a:prstGeom>
          <a:noFill/>
        </p:spPr>
      </p:pic>
      <p:pic>
        <p:nvPicPr>
          <p:cNvPr id="1030" name="Picture 6" descr="http://www.hostcity.co.uk/features/city_dev/tors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49" y="3429000"/>
            <a:ext cx="257175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8912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pPr algn="ctr">
              <a:buNone/>
            </a:pPr>
            <a:r>
              <a:rPr lang="es-VE" sz="3600" dirty="0" smtClean="0">
                <a:latin typeface="Forte" pitchFamily="66" charset="0"/>
              </a:rPr>
              <a:t>Are </a:t>
            </a:r>
            <a:r>
              <a:rPr lang="es-VE" sz="3600" dirty="0" err="1" smtClean="0">
                <a:latin typeface="Forte" pitchFamily="66" charset="0"/>
              </a:rPr>
              <a:t>these</a:t>
            </a:r>
            <a:r>
              <a:rPr lang="es-VE" sz="3600" dirty="0" smtClean="0">
                <a:latin typeface="Forte" pitchFamily="66" charset="0"/>
              </a:rPr>
              <a:t> </a:t>
            </a:r>
            <a:r>
              <a:rPr lang="es-VE" sz="3600" dirty="0" err="1" smtClean="0">
                <a:latin typeface="Forte" pitchFamily="66" charset="0"/>
              </a:rPr>
              <a:t>shapes</a:t>
            </a:r>
            <a:r>
              <a:rPr lang="es-VE" sz="3600" dirty="0" smtClean="0">
                <a:latin typeface="Forte" pitchFamily="66" charset="0"/>
              </a:rPr>
              <a:t> </a:t>
            </a:r>
            <a:r>
              <a:rPr lang="es-VE" sz="3600" dirty="0" err="1" smtClean="0">
                <a:latin typeface="Forte" pitchFamily="66" charset="0"/>
              </a:rPr>
              <a:t>related</a:t>
            </a:r>
            <a:r>
              <a:rPr lang="es-VE" sz="3600" dirty="0" smtClean="0">
                <a:latin typeface="Forte" pitchFamily="66" charset="0"/>
              </a:rPr>
              <a:t> </a:t>
            </a:r>
            <a:r>
              <a:rPr lang="es-VE" sz="3600" dirty="0" err="1" smtClean="0">
                <a:latin typeface="Forte" pitchFamily="66" charset="0"/>
              </a:rPr>
              <a:t>with</a:t>
            </a:r>
            <a:r>
              <a:rPr lang="es-VE" sz="3600" dirty="0" smtClean="0">
                <a:latin typeface="Forte" pitchFamily="66" charset="0"/>
              </a:rPr>
              <a:t> </a:t>
            </a:r>
            <a:r>
              <a:rPr lang="es-VE" sz="3600" dirty="0" err="1" smtClean="0">
                <a:latin typeface="Forte" pitchFamily="66" charset="0"/>
              </a:rPr>
              <a:t>Architecture</a:t>
            </a:r>
            <a:r>
              <a:rPr lang="es-VE" sz="3600" dirty="0" smtClean="0">
                <a:latin typeface="Forte" pitchFamily="66" charset="0"/>
              </a:rPr>
              <a:t> </a:t>
            </a:r>
          </a:p>
          <a:p>
            <a:pPr algn="ctr">
              <a:buNone/>
            </a:pPr>
            <a:r>
              <a:rPr lang="es-VE" sz="3600" dirty="0" smtClean="0">
                <a:latin typeface="Forte" pitchFamily="66" charset="0"/>
              </a:rPr>
              <a:t>    And </a:t>
            </a:r>
            <a:r>
              <a:rPr lang="es-VE" sz="3600" dirty="0" err="1" smtClean="0">
                <a:latin typeface="Forte" pitchFamily="66" charset="0"/>
              </a:rPr>
              <a:t>Urban</a:t>
            </a:r>
            <a:r>
              <a:rPr lang="es-VE" sz="3600" dirty="0" smtClean="0">
                <a:latin typeface="Forte" pitchFamily="66" charset="0"/>
              </a:rPr>
              <a:t> </a:t>
            </a:r>
            <a:r>
              <a:rPr lang="es-VE" sz="3600" dirty="0" err="1" smtClean="0">
                <a:latin typeface="Forte" pitchFamily="66" charset="0"/>
              </a:rPr>
              <a:t>Planning</a:t>
            </a:r>
            <a:r>
              <a:rPr lang="es-VE" sz="3600" dirty="0" smtClean="0">
                <a:latin typeface="Forte" pitchFamily="66" charset="0"/>
              </a:rPr>
              <a:t>?</a:t>
            </a:r>
            <a:endParaRPr lang="es-ES_tradn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2212848" cy="1582621"/>
          </a:xfrm>
        </p:spPr>
        <p:txBody>
          <a:bodyPr/>
          <a:lstStyle/>
          <a:p>
            <a:endParaRPr lang="es-ES_tradnl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42910" y="1928802"/>
            <a:ext cx="2209800" cy="217932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s-ES_tradnl" sz="1800" dirty="0" smtClean="0">
              <a:latin typeface="+mj-lt"/>
            </a:endParaRPr>
          </a:p>
          <a:p>
            <a:r>
              <a:rPr lang="es-ES_tradnl" sz="1800" dirty="0" smtClean="0">
                <a:latin typeface="+mj-lt"/>
              </a:rPr>
              <a:t> </a:t>
            </a:r>
            <a:endParaRPr lang="es-ES_tradnl" sz="1800" dirty="0">
              <a:latin typeface="+mj-lt"/>
            </a:endParaRPr>
          </a:p>
        </p:txBody>
      </p:sp>
      <p:pic>
        <p:nvPicPr>
          <p:cNvPr id="5" name="4 Marcador de posición de imagen" descr="VISTAS_Y_PLANOS_SAN_ROC0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571" r="4571"/>
          <a:stretch>
            <a:fillRect/>
          </a:stretch>
        </p:blipFill>
        <p:spPr>
          <a:xfrm rot="420000">
            <a:off x="3508497" y="1195395"/>
            <a:ext cx="4617720" cy="3931920"/>
          </a:xfrm>
        </p:spPr>
      </p:pic>
      <p:sp>
        <p:nvSpPr>
          <p:cNvPr id="6" name="5 Rectángulo"/>
          <p:cNvSpPr/>
          <p:nvPr/>
        </p:nvSpPr>
        <p:spPr>
          <a:xfrm>
            <a:off x="0" y="2643182"/>
            <a:ext cx="34289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cap="none" spc="0" dirty="0" err="1" smtClean="0">
                <a:ln/>
                <a:solidFill>
                  <a:schemeClr val="accent3"/>
                </a:solidFill>
                <a:effectLst/>
                <a:latin typeface="+mj-lt"/>
              </a:rPr>
              <a:t>Architectural</a:t>
            </a:r>
            <a:r>
              <a:rPr lang="es-ES_tradnl" sz="3600" b="1" cap="none" spc="0" dirty="0" smtClean="0">
                <a:ln/>
                <a:solidFill>
                  <a:schemeClr val="accent3"/>
                </a:solidFill>
                <a:effectLst/>
                <a:latin typeface="+mj-lt"/>
              </a:rPr>
              <a:t>  </a:t>
            </a:r>
            <a:r>
              <a:rPr lang="es-ES_tradnl" sz="3600" b="1" cap="none" spc="0" dirty="0" err="1" smtClean="0">
                <a:ln/>
                <a:solidFill>
                  <a:schemeClr val="accent3"/>
                </a:solidFill>
                <a:effectLst/>
                <a:latin typeface="+mj-lt"/>
              </a:rPr>
              <a:t>Desing</a:t>
            </a:r>
            <a:endParaRPr lang="es-ES_tradnl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571480"/>
            <a:ext cx="450183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Basics</a:t>
            </a:r>
            <a:r>
              <a:rPr lang="es-ES_tradnl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</a:t>
            </a:r>
            <a:r>
              <a:rPr lang="es-ES_tradnl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Shapes</a:t>
            </a:r>
            <a:r>
              <a:rPr lang="es-ES_tradnl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(2D)</a:t>
            </a:r>
            <a:endParaRPr lang="es-ES_tradnl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7" name="6 Marcador de posición de imagen" descr="plano-urbano-koolhaa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836" r="9836"/>
          <a:stretch>
            <a:fillRect/>
          </a:stretch>
        </p:blipFill>
        <p:spPr>
          <a:xfrm rot="420000">
            <a:off x="3485793" y="1195396"/>
            <a:ext cx="4617720" cy="3931920"/>
          </a:xfrm>
        </p:spPr>
      </p:pic>
      <p:sp>
        <p:nvSpPr>
          <p:cNvPr id="5" name="4 Rectángulo"/>
          <p:cNvSpPr/>
          <p:nvPr/>
        </p:nvSpPr>
        <p:spPr>
          <a:xfrm>
            <a:off x="268993" y="571480"/>
            <a:ext cx="3905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Basics</a:t>
            </a:r>
            <a:r>
              <a:rPr lang="es-ES_tradnl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</a:t>
            </a:r>
            <a:r>
              <a:rPr lang="es-ES_tradnl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Shapes</a:t>
            </a:r>
            <a:r>
              <a:rPr lang="es-ES_tradnl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(2D)</a:t>
            </a:r>
            <a:endParaRPr lang="es-ES_tradnl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56527" y="2428868"/>
            <a:ext cx="18533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</a:rPr>
              <a:t>Urban</a:t>
            </a:r>
            <a:r>
              <a:rPr lang="es-ES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</a:rPr>
              <a:t> </a:t>
            </a:r>
          </a:p>
          <a:p>
            <a:pPr algn="ctr"/>
            <a:r>
              <a:rPr lang="es-ES" sz="40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</a:rPr>
              <a:t>Desing</a:t>
            </a:r>
            <a:endParaRPr lang="es-E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10" name="9 Marcador de contenido" descr="ab-maqueta-antigua-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785794"/>
            <a:ext cx="5040312" cy="2643206"/>
          </a:xfrm>
        </p:spPr>
      </p:pic>
      <p:sp>
        <p:nvSpPr>
          <p:cNvPr id="5" name="4 Rectángulo"/>
          <p:cNvSpPr/>
          <p:nvPr/>
        </p:nvSpPr>
        <p:spPr>
          <a:xfrm>
            <a:off x="714348" y="571480"/>
            <a:ext cx="2326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Solids</a:t>
            </a:r>
            <a:r>
              <a:rPr lang="es-ES_tradnl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(3D)</a:t>
            </a:r>
            <a:endParaRPr lang="es-ES_tradnl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85786" y="2714620"/>
            <a:ext cx="23663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Models</a:t>
            </a:r>
            <a:endParaRPr lang="es-ES_tradnl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  <a:p>
            <a:pPr algn="ctr"/>
            <a:endParaRPr lang="es-ES_tradnl" sz="54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  <a:p>
            <a:pPr algn="ctr"/>
            <a:endParaRPr lang="es-ES_tradnl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10 Imagen" descr="maqueta-edificio-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500438"/>
            <a:ext cx="5000660" cy="2925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es-VE" dirty="0" err="1" smtClean="0">
                <a:solidFill>
                  <a:schemeClr val="accent4">
                    <a:lumMod val="75000"/>
                  </a:schemeClr>
                </a:solidFill>
                <a:latin typeface="Forte" pitchFamily="66" charset="0"/>
              </a:rPr>
              <a:t>Table</a:t>
            </a:r>
            <a:r>
              <a:rPr lang="es-VE" dirty="0" smtClean="0">
                <a:solidFill>
                  <a:schemeClr val="accent4">
                    <a:lumMod val="75000"/>
                  </a:schemeClr>
                </a:solidFill>
                <a:latin typeface="Forte" pitchFamily="66" charset="0"/>
              </a:rPr>
              <a:t> of </a:t>
            </a:r>
            <a:r>
              <a:rPr lang="es-VE" smtClean="0">
                <a:solidFill>
                  <a:schemeClr val="accent4">
                    <a:lumMod val="75000"/>
                  </a:schemeClr>
                </a:solidFill>
                <a:latin typeface="Forte" pitchFamily="66" charset="0"/>
              </a:rPr>
              <a:t>content </a:t>
            </a:r>
            <a:endParaRPr lang="es-VE" dirty="0">
              <a:solidFill>
                <a:schemeClr val="accent4">
                  <a:lumMod val="75000"/>
                </a:schemeClr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Materials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definition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2.Why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is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important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know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materials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3. Material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clasification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4.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Properties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clasification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	4.1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Physical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	4.2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Chemical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	4.3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Ecological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5.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Shapes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    5.1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Kinds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of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Shapes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    5.2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Shapes</a:t>
            </a:r>
            <a:r>
              <a:rPr lang="es-VE" sz="2000" dirty="0" smtClean="0">
                <a:solidFill>
                  <a:schemeClr val="accent3">
                    <a:lumMod val="75000"/>
                  </a:schemeClr>
                </a:solidFill>
              </a:rPr>
              <a:t> in </a:t>
            </a:r>
            <a:r>
              <a:rPr lang="es-VE" sz="2000" dirty="0" err="1" smtClean="0">
                <a:solidFill>
                  <a:schemeClr val="accent3">
                    <a:lumMod val="75000"/>
                  </a:schemeClr>
                </a:solidFill>
              </a:rPr>
              <a:t>Buildings</a:t>
            </a:r>
            <a:endParaRPr lang="es-VE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s-VE" dirty="0"/>
          </a:p>
          <a:p>
            <a:endParaRPr lang="es-V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ES_tradnl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Shapes</a:t>
            </a:r>
            <a:r>
              <a:rPr lang="es-ES_tradn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in </a:t>
            </a:r>
            <a:r>
              <a:rPr lang="es-ES_tradnl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Buildings</a:t>
            </a:r>
            <a:endParaRPr lang="es-ES_tradnl" dirty="0">
              <a:latin typeface="Forte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pPr>
              <a:buNone/>
            </a:pPr>
            <a:r>
              <a:rPr lang="es-ES_tradnl" dirty="0" smtClean="0">
                <a:solidFill>
                  <a:srgbClr val="000000"/>
                </a:solidFill>
              </a:rPr>
              <a:t>     </a:t>
            </a: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Louvre </a:t>
            </a:r>
            <a:r>
              <a:rPr lang="es-ES_tradnl" sz="2000" dirty="0" err="1" smtClean="0">
                <a:solidFill>
                  <a:srgbClr val="000000"/>
                </a:solidFill>
                <a:latin typeface="+mj-lt"/>
              </a:rPr>
              <a:t>Museum</a:t>
            </a: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 , Paris                                           </a:t>
            </a:r>
            <a:r>
              <a:rPr lang="es-ES_tradnl" sz="2000" dirty="0" err="1" smtClean="0">
                <a:solidFill>
                  <a:srgbClr val="000000"/>
                </a:solidFill>
                <a:latin typeface="+mj-lt"/>
              </a:rPr>
              <a:t>Agripas</a:t>
            </a: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sz="2000" dirty="0" err="1" smtClean="0">
                <a:solidFill>
                  <a:srgbClr val="000000"/>
                </a:solidFill>
                <a:latin typeface="+mj-lt"/>
              </a:rPr>
              <a:t>Pantheon</a:t>
            </a: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, Rome</a:t>
            </a: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                                           </a:t>
            </a:r>
            <a:r>
              <a:rPr lang="es-ES_tradnl" sz="2000" dirty="0" err="1" smtClean="0">
                <a:solidFill>
                  <a:srgbClr val="000000"/>
                </a:solidFill>
                <a:latin typeface="+mj-lt"/>
              </a:rPr>
              <a:t>Banaven</a:t>
            </a:r>
            <a:r>
              <a:rPr lang="es-ES_tradnl" sz="2000" dirty="0" smtClean="0">
                <a:solidFill>
                  <a:srgbClr val="000000"/>
                </a:solidFill>
                <a:latin typeface="+mj-lt"/>
              </a:rPr>
              <a:t> Center, Caracas</a:t>
            </a: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es-ES_tradnl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85314" y="571480"/>
            <a:ext cx="184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s-ES_tradnl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Forte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263073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29003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2" descr="http://static.panoramio.com/photos/original/3671597.jpg"/>
          <p:cNvSpPr>
            <a:spLocks noChangeAspect="1" noChangeArrowheads="1"/>
          </p:cNvSpPr>
          <p:nvPr/>
        </p:nvSpPr>
        <p:spPr bwMode="auto">
          <a:xfrm>
            <a:off x="0" y="0"/>
            <a:ext cx="8096250" cy="5419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028" name="Picture 4" descr="http://www.modulocinco.com/imagenes/cubonegro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143380"/>
            <a:ext cx="2847975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28794" y="214290"/>
            <a:ext cx="8229600" cy="1143000"/>
          </a:xfrm>
        </p:spPr>
        <p:txBody>
          <a:bodyPr/>
          <a:lstStyle/>
          <a:p>
            <a:pPr algn="ctr"/>
            <a:r>
              <a:rPr lang="es-ES_tradnl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Shapes</a:t>
            </a:r>
            <a:r>
              <a:rPr lang="es-ES_tradnl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 in </a:t>
            </a:r>
            <a:r>
              <a:rPr lang="es-ES_tradnl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Buildings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VE" dirty="0" smtClean="0"/>
              <a:t>                              </a:t>
            </a: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endParaRPr lang="es-VE" dirty="0" smtClean="0">
              <a:latin typeface="+mj-lt"/>
            </a:endParaRPr>
          </a:p>
          <a:p>
            <a:pPr>
              <a:buNone/>
            </a:pPr>
            <a:r>
              <a:rPr lang="es-VE" dirty="0" smtClean="0">
                <a:latin typeface="+mj-lt"/>
              </a:rPr>
              <a:t>                                </a:t>
            </a:r>
          </a:p>
          <a:p>
            <a:pPr>
              <a:buNone/>
            </a:pPr>
            <a:r>
              <a:rPr lang="es-VE" dirty="0" smtClean="0">
                <a:latin typeface="+mj-lt"/>
              </a:rPr>
              <a:t>                                                                       </a:t>
            </a:r>
            <a:r>
              <a:rPr lang="es-V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TV </a:t>
            </a:r>
            <a:r>
              <a:rPr lang="es-V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Tower</a:t>
            </a:r>
            <a:r>
              <a:rPr lang="es-V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es-V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Berlin</a:t>
            </a:r>
            <a:endParaRPr lang="es-V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626" name="Picture 2" descr="Archivo:Berlin Fernsehturm 20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4022" cy="6858000"/>
          </a:xfrm>
          <a:prstGeom prst="rect">
            <a:avLst/>
          </a:prstGeom>
          <a:noFill/>
        </p:spPr>
      </p:pic>
      <p:pic>
        <p:nvPicPr>
          <p:cNvPr id="26628" name="Picture 4" descr="Archivo:Berliner Fernsehturm - Kuge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643050"/>
            <a:ext cx="2928926" cy="4604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77554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Forte" pitchFamily="66" charset="0"/>
              </a:rPr>
              <a:t>Bibliography</a:t>
            </a:r>
            <a:endParaRPr lang="es-VE" sz="4000" dirty="0">
              <a:solidFill>
                <a:schemeClr val="accent1">
                  <a:lumMod val="40000"/>
                  <a:lumOff val="60000"/>
                </a:schemeClr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sz="1800" dirty="0" smtClean="0">
                <a:solidFill>
                  <a:schemeClr val="tx2"/>
                </a:solidFill>
                <a:hlinkClick r:id="rId2"/>
              </a:rPr>
              <a:t>http://www.slideshare.net/areatecnologia</a:t>
            </a:r>
            <a:endParaRPr lang="es-VE" sz="1800" dirty="0" smtClean="0">
              <a:solidFill>
                <a:schemeClr val="tx2"/>
              </a:solidFill>
            </a:endParaRPr>
          </a:p>
          <a:p>
            <a:r>
              <a:rPr lang="es-VE" sz="1800" dirty="0" smtClean="0">
                <a:solidFill>
                  <a:schemeClr val="tx2"/>
                </a:solidFill>
                <a:hlinkClick r:id="rId3"/>
              </a:rPr>
              <a:t>http://en.wikipedia.org/wiki/Material</a:t>
            </a:r>
            <a:endParaRPr lang="es-VE" sz="1800" dirty="0" smtClean="0">
              <a:solidFill>
                <a:schemeClr val="tx2"/>
              </a:solidFill>
            </a:endParaRPr>
          </a:p>
          <a:p>
            <a:r>
              <a:rPr lang="es-VE" sz="1800" dirty="0" smtClean="0">
                <a:solidFill>
                  <a:schemeClr val="tx2"/>
                </a:solidFill>
                <a:hlinkClick r:id="rId4"/>
              </a:rPr>
              <a:t>http://www.lpi.tel.uva.es/~nacho/docencia</a:t>
            </a:r>
            <a:r>
              <a:rPr lang="es-VE" sz="1800" dirty="0" smtClean="0">
                <a:solidFill>
                  <a:schemeClr val="tx2"/>
                </a:solidFill>
              </a:rPr>
              <a:t>.</a:t>
            </a:r>
          </a:p>
          <a:p>
            <a:r>
              <a:rPr lang="es-VE" sz="1800" dirty="0" smtClean="0">
                <a:solidFill>
                  <a:schemeClr val="tx2"/>
                </a:solidFill>
                <a:hlinkClick r:id="rId5"/>
              </a:rPr>
              <a:t>http://www.quecutre.com/cordoba-oxidada-cordoba-olvidada/</a:t>
            </a:r>
            <a:endParaRPr lang="es-VE" sz="1800" dirty="0" smtClean="0">
              <a:solidFill>
                <a:schemeClr val="tx2"/>
              </a:solidFill>
            </a:endParaRPr>
          </a:p>
          <a:p>
            <a:r>
              <a:rPr lang="es-VE" sz="1800" dirty="0" smtClean="0">
                <a:solidFill>
                  <a:schemeClr val="tx2"/>
                </a:solidFill>
                <a:hlinkClick r:id="rId6"/>
              </a:rPr>
              <a:t>http://en.wikibooks.org/wiki/Wikijunior:The_Elements/Glossary</a:t>
            </a:r>
            <a:endParaRPr lang="es-VE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214422"/>
            <a:ext cx="2614602" cy="1000132"/>
          </a:xfrm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rgbClr val="FF9900"/>
                </a:solidFill>
              </a:rPr>
              <a:t> </a:t>
            </a:r>
            <a:r>
              <a:rPr lang="es-VE" dirty="0" err="1" smtClean="0">
                <a:solidFill>
                  <a:srgbClr val="FF9900"/>
                </a:solidFill>
                <a:latin typeface="Forte" pitchFamily="66" charset="0"/>
              </a:rPr>
              <a:t>Materials</a:t>
            </a:r>
            <a:endParaRPr lang="es-VE" dirty="0">
              <a:solidFill>
                <a:srgbClr val="FF9900"/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2428868"/>
            <a:ext cx="7000924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uroRoman" pitchFamily="2" charset="2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materials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are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raw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materials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processed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elements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or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chemicals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compounds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with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some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property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. 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ar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143380"/>
            <a:ext cx="2143110" cy="16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made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4143380"/>
            <a:ext cx="2143140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marmol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5857883" y="4143380"/>
            <a:ext cx="2143141" cy="1607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214414" y="585789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>
                <a:solidFill>
                  <a:srgbClr val="BB882D"/>
                </a:solidFill>
              </a:rPr>
              <a:t>Sand</a:t>
            </a:r>
            <a:r>
              <a:rPr lang="es-VE" dirty="0" smtClean="0">
                <a:solidFill>
                  <a:srgbClr val="BB882D"/>
                </a:solidFill>
              </a:rPr>
              <a:t>.</a:t>
            </a:r>
            <a:endParaRPr lang="es-VE" dirty="0">
              <a:solidFill>
                <a:srgbClr val="BB882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585789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rgbClr val="BB882D"/>
                </a:solidFill>
              </a:rPr>
              <a:t>Wood.</a:t>
            </a:r>
            <a:endParaRPr lang="es-VE" dirty="0">
              <a:solidFill>
                <a:srgbClr val="BB882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88" y="578645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>
                <a:solidFill>
                  <a:srgbClr val="BB882D"/>
                </a:solidFill>
              </a:rPr>
              <a:t>Marble</a:t>
            </a:r>
            <a:r>
              <a:rPr lang="es-VE" dirty="0" smtClean="0">
                <a:solidFill>
                  <a:srgbClr val="BB882D"/>
                </a:solidFill>
              </a:rPr>
              <a:t>.</a:t>
            </a:r>
            <a:endParaRPr lang="es-VE" dirty="0">
              <a:solidFill>
                <a:srgbClr val="BB882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9" grpId="0" build="allAtOnce"/>
      <p:bldP spid="10" grpId="0" build="allAtOnce"/>
      <p:bldP spid="11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878" y="571480"/>
            <a:ext cx="8501122" cy="785818"/>
          </a:xfrm>
        </p:spPr>
        <p:txBody>
          <a:bodyPr>
            <a:noAutofit/>
          </a:bodyPr>
          <a:lstStyle/>
          <a:p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Why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is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important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to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know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the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</a:t>
            </a:r>
            <a:r>
              <a:rPr lang="es-VE" sz="3600" dirty="0" err="1" smtClean="0">
                <a:solidFill>
                  <a:srgbClr val="92D050"/>
                </a:solidFill>
                <a:latin typeface="Forte" pitchFamily="66" charset="0"/>
              </a:rPr>
              <a:t>materials</a:t>
            </a:r>
            <a:r>
              <a:rPr lang="es-VE" sz="3600" dirty="0" smtClean="0">
                <a:solidFill>
                  <a:srgbClr val="92D050"/>
                </a:solidFill>
                <a:latin typeface="Forte" pitchFamily="66" charset="0"/>
              </a:rPr>
              <a:t> ?</a:t>
            </a:r>
            <a:endParaRPr lang="es-VE" sz="3600" dirty="0">
              <a:solidFill>
                <a:srgbClr val="92D050"/>
              </a:solidFill>
              <a:latin typeface="Forte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*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structure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location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uroRoman" pitchFamily="2" charset="2"/>
              </a:rPr>
              <a:t>. 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uroRoman" pitchFamily="2" charset="2"/>
            </a:endParaRPr>
          </a:p>
        </p:txBody>
      </p:sp>
      <p:pic>
        <p:nvPicPr>
          <p:cNvPr id="5" name="Picture 4" descr="alreded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3" y="1428736"/>
            <a:ext cx="1857388" cy="1115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42910" y="271462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*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weather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conditions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uroRoman" pitchFamily="2" charset="2"/>
              </a:rPr>
              <a:t>.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uroRoman" pitchFamily="2" charset="2"/>
            </a:endParaRPr>
          </a:p>
        </p:txBody>
      </p:sp>
      <p:pic>
        <p:nvPicPr>
          <p:cNvPr id="7" name="Picture 6" descr="nie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2643182"/>
            <a:ext cx="164307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l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2643182"/>
            <a:ext cx="1714512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lluv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2714620"/>
            <a:ext cx="1500198" cy="1085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714348" y="428625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*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building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function</a:t>
            </a:r>
            <a:r>
              <a:rPr lang="es-VE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uroRoman" pitchFamily="2" charset="2"/>
              </a:rPr>
              <a:t>.</a:t>
            </a:r>
            <a:endParaRPr lang="es-VE" sz="2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uroRoman" pitchFamily="2" charset="2"/>
            </a:endParaRPr>
          </a:p>
        </p:txBody>
      </p:sp>
      <p:pic>
        <p:nvPicPr>
          <p:cNvPr id="11" name="Picture 10" descr="residenci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6182" y="3929066"/>
            <a:ext cx="1214446" cy="1388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785786" y="5500703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*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building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VE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shape</a:t>
            </a:r>
            <a:r>
              <a:rPr lang="es-VE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es-VE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3" name="Picture 12" descr="form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33947" y="5289531"/>
            <a:ext cx="1023805" cy="1568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5214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4005E4-3B6B-4FCF-8708-7BF3A2653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C64005E4-3B6B-4FCF-8708-7BF3A2653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B816F5F-A2FF-4DC1-885A-C8D8F5239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DB816F5F-A2FF-4DC1-885A-C8D8F52396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591E52-786E-430A-8C09-49E83DE532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77591E52-786E-430A-8C09-49E83DE532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8EFE76-D5EF-483F-B65A-2B70592887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AA8EFE76-D5EF-483F-B65A-2B70592887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801F8B-21AF-4763-B919-9EA3A1649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E6801F8B-21AF-4763-B919-9EA3A16492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A82B5C-29BB-4B0B-8669-BFACD5F5B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D1A82B5C-29BB-4B0B-8669-BFACD5F5B1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364732-59DE-447F-A76C-ABACD690C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D6364732-59DE-447F-A76C-ABACD690C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959948-193C-404A-A268-774010261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44959948-193C-404A-A268-774010261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B793B35-7C7B-422B-81BC-8648CBBE7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4B793B35-7C7B-422B-81BC-8648CBBE7E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84B7B7-6E63-4276-AB57-43BD14E8D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>
                                            <p:graphicEl>
                                              <a:dgm id="{D184B7B7-6E63-4276-AB57-43BD14E8DD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2DE3431-29A3-47E3-812B-5E0D01CD24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dgm id="{72DE3431-29A3-47E3-812B-5E0D01CD24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83E165E-0FB2-442C-8963-105AA874F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dgm id="{383E165E-0FB2-442C-8963-105AA874F0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941650A-A944-410F-B8E1-1B91F9B38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7941650A-A944-410F-B8E1-1B91F9B38E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06A56E-6EF4-4E20-9D50-7E7712024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">
                                            <p:graphicEl>
                                              <a:dgm id="{5C06A56E-6EF4-4E20-9D50-7E77120246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C6111B-4B28-4B69-A888-79E8B2E37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7FC6111B-4B28-4B69-A888-79E8B2E376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0E8BF6-5A3D-4424-BEBE-F0DC5363A2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7">
                                            <p:graphicEl>
                                              <a:dgm id="{C60E8BF6-5A3D-4424-BEBE-F0DC5363A2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0266352-FF18-41B4-B0C3-56ADB83E3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">
                                            <p:graphicEl>
                                              <a:dgm id="{70266352-FF18-41B4-B0C3-56ADB83E3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6C36B1B-A53F-4227-B623-C323AECC2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">
                                            <p:graphicEl>
                                              <a:dgm id="{96C36B1B-A53F-4227-B623-C323AECC2D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7929C9-D615-4AD7-9F29-6713332059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">
                                            <p:graphicEl>
                                              <a:dgm id="{A57929C9-D615-4AD7-9F29-6713332059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5FDC06-16E0-4848-AF35-ABF17485C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">
                                            <p:graphicEl>
                                              <a:dgm id="{645FDC06-16E0-4848-AF35-ABF17485CA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617168-210E-402C-822C-1C23D2061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">
                                            <p:graphicEl>
                                              <a:dgm id="{7E617168-210E-402C-822C-1C23D20611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F8AA523-84A0-436E-A015-6D38A2B20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">
                                            <p:graphicEl>
                                              <a:dgm id="{AF8AA523-84A0-436E-A015-6D38A2B201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CB1695-3B23-4B92-8D9A-DFD55D02B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7">
                                            <p:graphicEl>
                                              <a:dgm id="{E3CB1695-3B23-4B92-8D9A-DFD55D02B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56600D-8E87-47FF-A899-6AE6C694D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7">
                                            <p:graphicEl>
                                              <a:dgm id="{CD56600D-8E87-47FF-A899-6AE6C694D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3D2E25-8901-446E-B015-D667AFF91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7">
                                            <p:graphicEl>
                                              <a:dgm id="{0E3D2E25-8901-446E-B015-D667AFF91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405EFC-92A5-4BC6-95C1-9F929A49B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7">
                                            <p:graphicEl>
                                              <a:dgm id="{2D405EFC-92A5-4BC6-95C1-9F929A49B9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97323B-4726-4651-B74E-429B9E2BE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7">
                                            <p:graphicEl>
                                              <a:dgm id="{7E97323B-4726-4651-B74E-429B9E2BE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4779E7-240C-462E-B361-C75CDFAD6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">
                                            <p:graphicEl>
                                              <a:dgm id="{0B4779E7-240C-462E-B361-C75CDFAD60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7516800-00D3-4832-B83C-AEBA114AEE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7">
                                            <p:graphicEl>
                                              <a:dgm id="{57516800-00D3-4832-B83C-AEBA114AEE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7D9B38-4DFD-4C75-AB0B-2DC48F5142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7">
                                            <p:graphicEl>
                                              <a:dgm id="{C27D9B38-4DFD-4C75-AB0B-2DC48F5142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C9ECE4A-0904-4B97-B6B4-8BD5486333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7">
                                            <p:graphicEl>
                                              <a:dgm id="{9C9ECE4A-0904-4B97-B6B4-8BD5486333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EA542D-90EF-4F02-94AF-422BFDE74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7">
                                            <p:graphicEl>
                                              <a:dgm id="{EDEA542D-90EF-4F02-94AF-422BFDE740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03E62DD-BB8F-474A-AF5E-8BFCD51537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7">
                                            <p:graphicEl>
                                              <a:dgm id="{E03E62DD-BB8F-474A-AF5E-8BFCD51537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501122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D40DD6-9A40-4DF2-AF92-6D5F32C4CB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CD40DD6-9A40-4DF2-AF92-6D5F32C4CB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C39812-4360-4A68-AEBB-0FE6B88FEA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3C39812-4360-4A68-AEBB-0FE6B88FEA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43781B-8881-4449-B67C-429DFAC082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843781B-8881-4449-B67C-429DFAC082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650E4A-B0AA-4F04-95C7-87E6D88D07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F7650E4A-B0AA-4F04-95C7-87E6D88D07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15C072-8209-43FC-9EC2-215D79F3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2D15C072-8209-43FC-9EC2-215D79F302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5A3DF3-30B8-4196-B70B-FFB18E5E8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EB5A3DF3-30B8-4196-B70B-FFB18E5E8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6989C6-C32D-464C-BEF0-9AC0E9644B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056989C6-C32D-464C-BEF0-9AC0E9644B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7B3BD8-E0CE-45A1-86BE-9DBE54372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857B3BD8-E0CE-45A1-86BE-9DBE543720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D770DB-96FA-4887-BE1F-988C179D1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91D770DB-96FA-4887-BE1F-988C179D1E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C0008C-7E01-4C0F-89C7-D2EA7A8B2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D8C0008C-7E01-4C0F-89C7-D2EA7A8B2B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5FD8B0-7BBA-4E3D-AB25-688F1407FC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7F5FD8B0-7BBA-4E3D-AB25-688F1407FC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6A602C-67A1-4027-B14C-494A186E8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786A602C-67A1-4027-B14C-494A186E82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E35EDC-F2B8-4EA8-8E38-7F549A427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53E35EDC-F2B8-4EA8-8E38-7F549A427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630755-AE63-4CF5-AA2D-3206926520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7B630755-AE63-4CF5-AA2D-3206926520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D475C0-66A1-4D85-9CFA-DD9707B93C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77D475C0-66A1-4D85-9CFA-DD9707B93C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88E2FB-4BA5-4245-A9AC-720AD0023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B088E2FB-4BA5-4245-A9AC-720AD0023A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90CB2B-3F02-431F-B47B-C9A403196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C390CB2B-3F02-431F-B47B-C9A403196C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849F30-F691-4A26-9F60-10AE3BA17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71849F30-F691-4A26-9F60-10AE3BA17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070678-1B38-43B6-9CC5-C11FCFABF0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91070678-1B38-43B6-9CC5-C11FCFABF0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CC1EA7-C0BF-458E-B496-01CBC0506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FECC1EA7-C0BF-458E-B496-01CBC0506A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36D93E-5C2F-4B54-9AF7-35AF7C6D8F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1536D93E-5C2F-4B54-9AF7-35AF7C6D8F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6D1069-66E2-4FCE-AD6F-44D869EB2B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BD6D1069-66E2-4FCE-AD6F-44D869EB2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FB4009-13A1-4577-A7A8-601C06455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66FB4009-13A1-4577-A7A8-601C06455C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642910" y="2285992"/>
            <a:ext cx="571504" cy="500066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235743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>
                <a:ea typeface="BatangChe" pitchFamily="49" charset="-127"/>
                <a:cs typeface="Andalus" pitchFamily="2" charset="-78"/>
              </a:rPr>
              <a:t>Elasticity</a:t>
            </a:r>
            <a:endParaRPr lang="es-VE" dirty="0">
              <a:ea typeface="BatangChe" pitchFamily="49" charset="-127"/>
              <a:cs typeface="Andalus" pitchFamily="2" charset="-78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286380" y="3000372"/>
            <a:ext cx="571504" cy="500066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42910" y="3714752"/>
            <a:ext cx="571504" cy="500066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286380" y="4500570"/>
            <a:ext cx="571504" cy="500066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642910" y="5214950"/>
            <a:ext cx="571504" cy="500066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Plasticity</a:t>
            </a:r>
            <a:endParaRPr lang="es-VE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528638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Hardness</a:t>
            </a:r>
            <a:endParaRPr lang="es-VE" dirty="0"/>
          </a:p>
        </p:txBody>
      </p:sp>
      <p:sp>
        <p:nvSpPr>
          <p:cNvPr id="16" name="TextBox 15"/>
          <p:cNvSpPr txBox="1"/>
          <p:nvPr/>
        </p:nvSpPr>
        <p:spPr>
          <a:xfrm>
            <a:off x="5929322" y="307181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Tenacity</a:t>
            </a:r>
            <a:endParaRPr lang="es-VE" dirty="0"/>
          </a:p>
        </p:txBody>
      </p:sp>
      <p:sp>
        <p:nvSpPr>
          <p:cNvPr id="17" name="TextBox 16"/>
          <p:cNvSpPr txBox="1"/>
          <p:nvPr/>
        </p:nvSpPr>
        <p:spPr>
          <a:xfrm>
            <a:off x="6000760" y="450057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Fragility</a:t>
            </a:r>
            <a:endParaRPr lang="es-VE" dirty="0"/>
          </a:p>
        </p:txBody>
      </p:sp>
      <p:sp>
        <p:nvSpPr>
          <p:cNvPr id="18" name="Rounded Rectangle 17"/>
          <p:cNvSpPr/>
          <p:nvPr/>
        </p:nvSpPr>
        <p:spPr>
          <a:xfrm>
            <a:off x="3214678" y="1000108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Mechanical</a:t>
            </a:r>
            <a:endParaRPr lang="es-VE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714612" y="1500174"/>
            <a:ext cx="50006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285852" y="1285860"/>
            <a:ext cx="1428760" cy="500066"/>
          </a:xfrm>
          <a:prstGeom prst="roundRect">
            <a:avLst/>
          </a:prstGeom>
          <a:noFill/>
          <a:ln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>
                <a:solidFill>
                  <a:schemeClr val="bg2">
                    <a:lumMod val="50000"/>
                  </a:schemeClr>
                </a:solidFill>
              </a:rPr>
              <a:t>Physical</a:t>
            </a:r>
            <a:endParaRPr lang="es-V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3" name="Picture 22" descr="elasti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2071678"/>
            <a:ext cx="1500198" cy="11440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Picture 23" descr="april14th007jg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5072074"/>
            <a:ext cx="1571636" cy="1261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4" descr="vidrieras-catedral-leon.jpg_5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72330" y="4429132"/>
            <a:ext cx="1538313" cy="11537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25" descr="plasticida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1736" y="3500438"/>
            <a:ext cx="1571636" cy="1214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Picture 26" descr="173288336_dabe8151b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72330" y="2111322"/>
            <a:ext cx="1285884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714348" y="2285992"/>
            <a:ext cx="571504" cy="500066"/>
          </a:xfrm>
          <a:prstGeom prst="rightArrow">
            <a:avLst/>
          </a:prstGeom>
          <a:solidFill>
            <a:srgbClr val="760000"/>
          </a:solidFill>
          <a:ln>
            <a:solidFill>
              <a:srgbClr val="80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235743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Fusibility</a:t>
            </a:r>
            <a:endParaRPr lang="es-VE" dirty="0"/>
          </a:p>
        </p:txBody>
      </p:sp>
      <p:sp>
        <p:nvSpPr>
          <p:cNvPr id="8" name="Right Arrow 7"/>
          <p:cNvSpPr/>
          <p:nvPr/>
        </p:nvSpPr>
        <p:spPr>
          <a:xfrm>
            <a:off x="714348" y="3643314"/>
            <a:ext cx="571504" cy="500066"/>
          </a:xfrm>
          <a:prstGeom prst="rightArrow">
            <a:avLst/>
          </a:prstGeom>
          <a:solidFill>
            <a:srgbClr val="760000"/>
          </a:solidFill>
          <a:ln>
            <a:solidFill>
              <a:srgbClr val="80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714348" y="5072074"/>
            <a:ext cx="571504" cy="500066"/>
          </a:xfrm>
          <a:prstGeom prst="rightArrow">
            <a:avLst/>
          </a:prstGeom>
          <a:solidFill>
            <a:srgbClr val="760000"/>
          </a:solidFill>
          <a:ln>
            <a:solidFill>
              <a:srgbClr val="80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371475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Weldability</a:t>
            </a:r>
            <a:endParaRPr lang="es-VE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51435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Dilatation</a:t>
            </a:r>
            <a:endParaRPr lang="es-VE" dirty="0"/>
          </a:p>
        </p:txBody>
      </p:sp>
      <p:sp>
        <p:nvSpPr>
          <p:cNvPr id="12" name="Rounded Rectangle 11"/>
          <p:cNvSpPr/>
          <p:nvPr/>
        </p:nvSpPr>
        <p:spPr>
          <a:xfrm>
            <a:off x="3214678" y="928670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rgbClr val="DA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Thermal</a:t>
            </a:r>
            <a:endParaRPr lang="es-VE" sz="2400" dirty="0">
              <a:solidFill>
                <a:srgbClr val="DA2A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714612" y="1357298"/>
            <a:ext cx="50006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1285852" y="1071546"/>
            <a:ext cx="1428760" cy="500066"/>
          </a:xfrm>
          <a:prstGeom prst="roundRect">
            <a:avLst/>
          </a:prstGeom>
          <a:noFill/>
          <a:ln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>
                <a:solidFill>
                  <a:schemeClr val="bg2">
                    <a:lumMod val="50000"/>
                  </a:schemeClr>
                </a:solidFill>
              </a:rPr>
              <a:t>Phisycal</a:t>
            </a:r>
            <a:endParaRPr lang="es-V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5" name="Picture 14" descr="dilatac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4786322"/>
            <a:ext cx="2857520" cy="1316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sold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3248806"/>
            <a:ext cx="1571636" cy="141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 descr="fundicion de SUJETACORBAT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071678"/>
            <a:ext cx="161405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714348" y="2285992"/>
            <a:ext cx="571504" cy="500066"/>
          </a:xfrm>
          <a:prstGeom prst="rightArrow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357554" y="3857628"/>
            <a:ext cx="571504" cy="500066"/>
          </a:xfrm>
          <a:prstGeom prst="rightArrow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14348" y="5143512"/>
            <a:ext cx="571504" cy="500066"/>
          </a:xfrm>
          <a:prstGeom prst="rightArrow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s-VE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235743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Opaque</a:t>
            </a:r>
            <a:endParaRPr lang="es-VE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392906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Transparent</a:t>
            </a:r>
            <a:endParaRPr lang="es-VE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52863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/>
              <a:t>translucent</a:t>
            </a:r>
            <a:endParaRPr lang="es-VE" dirty="0"/>
          </a:p>
        </p:txBody>
      </p:sp>
      <p:sp>
        <p:nvSpPr>
          <p:cNvPr id="12" name="Rounded Rectangle 11"/>
          <p:cNvSpPr/>
          <p:nvPr/>
        </p:nvSpPr>
        <p:spPr>
          <a:xfrm>
            <a:off x="3214678" y="1000108"/>
            <a:ext cx="2214578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VE" sz="2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Optical</a:t>
            </a:r>
            <a:endParaRPr lang="es-VE" sz="2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714612" y="1500174"/>
            <a:ext cx="500066" cy="0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1285852" y="1285860"/>
            <a:ext cx="1428760" cy="500066"/>
          </a:xfrm>
          <a:prstGeom prst="roundRect">
            <a:avLst/>
          </a:prstGeom>
          <a:noFill/>
          <a:ln cmpd="dbl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>
                <a:solidFill>
                  <a:schemeClr val="bg2">
                    <a:lumMod val="50000"/>
                  </a:schemeClr>
                </a:solidFill>
              </a:rPr>
              <a:t>Physical</a:t>
            </a:r>
            <a:endParaRPr lang="es-V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5" name="Picture 14" descr="opaco.jpg"/>
          <p:cNvPicPr>
            <a:picLocks noChangeAspect="1"/>
          </p:cNvPicPr>
          <p:nvPr/>
        </p:nvPicPr>
        <p:blipFill>
          <a:blip r:embed="rId2" cstate="print">
            <a:lum bright="2000" contrast="11000"/>
          </a:blip>
          <a:stretch>
            <a:fillRect/>
          </a:stretch>
        </p:blipFill>
        <p:spPr>
          <a:xfrm>
            <a:off x="2643174" y="2000240"/>
            <a:ext cx="1680780" cy="15773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glass a.jpg"/>
          <p:cNvPicPr>
            <a:picLocks noChangeAspect="1"/>
          </p:cNvPicPr>
          <p:nvPr/>
        </p:nvPicPr>
        <p:blipFill>
          <a:blip r:embed="rId3" cstate="print">
            <a:lum bright="2000" contrast="11000"/>
          </a:blip>
          <a:stretch>
            <a:fillRect/>
          </a:stretch>
        </p:blipFill>
        <p:spPr>
          <a:xfrm>
            <a:off x="5500694" y="3214686"/>
            <a:ext cx="2772622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 descr="vidrio-4.jpg"/>
          <p:cNvPicPr>
            <a:picLocks noChangeAspect="1"/>
          </p:cNvPicPr>
          <p:nvPr/>
        </p:nvPicPr>
        <p:blipFill>
          <a:blip r:embed="rId4" cstate="print">
            <a:lum bright="2000" contrast="11000"/>
          </a:blip>
          <a:stretch>
            <a:fillRect/>
          </a:stretch>
        </p:blipFill>
        <p:spPr>
          <a:xfrm>
            <a:off x="2928926" y="4643446"/>
            <a:ext cx="1428760" cy="1911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/>
      <p:bldP spid="10" grpId="0"/>
      <p:bldP spid="11" grpId="0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5">
      <a:dk1>
        <a:srgbClr val="6C6C6C"/>
      </a:dk1>
      <a:lt1>
        <a:srgbClr val="FFFFFF"/>
      </a:lt1>
      <a:dk2>
        <a:srgbClr val="363636"/>
      </a:dk2>
      <a:lt2>
        <a:srgbClr val="FFFFFF"/>
      </a:lt2>
      <a:accent1>
        <a:srgbClr val="88901C"/>
      </a:accent1>
      <a:accent2>
        <a:srgbClr val="576943"/>
      </a:accent2>
      <a:accent3>
        <a:srgbClr val="3D8DA9"/>
      </a:accent3>
      <a:accent4>
        <a:srgbClr val="6585CF"/>
      </a:accent4>
      <a:accent5>
        <a:srgbClr val="7E6BC9"/>
      </a:accent5>
      <a:accent6>
        <a:srgbClr val="A379BB"/>
      </a:accent6>
      <a:hlink>
        <a:srgbClr val="363636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737</TotalTime>
  <Words>354</Words>
  <Application>Microsoft Office PowerPoint</Application>
  <PresentationFormat>Presentación en pantalla (4:3)</PresentationFormat>
  <Paragraphs>177</Paragraphs>
  <Slides>22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Flow</vt:lpstr>
      <vt:lpstr>Properties and shapes </vt:lpstr>
      <vt:lpstr>Table of content </vt:lpstr>
      <vt:lpstr> Materials</vt:lpstr>
      <vt:lpstr>Why is important to know the materials ?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 </vt:lpstr>
      <vt:lpstr> Kinds of shapes </vt:lpstr>
      <vt:lpstr>Kinds of shapes</vt:lpstr>
      <vt:lpstr>Kinds of shapes</vt:lpstr>
      <vt:lpstr>Diapositiva 16</vt:lpstr>
      <vt:lpstr>Diapositiva 17</vt:lpstr>
      <vt:lpstr>Diapositiva 18</vt:lpstr>
      <vt:lpstr>Diapositiva 19</vt:lpstr>
      <vt:lpstr>             Shapes in Buildings</vt:lpstr>
      <vt:lpstr>Shapes in Buildings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and shapes</dc:title>
  <dc:creator>Dalal!</dc:creator>
  <cp:lastModifiedBy>Usuario</cp:lastModifiedBy>
  <cp:revision>79</cp:revision>
  <dcterms:created xsi:type="dcterms:W3CDTF">2010-03-09T01:21:41Z</dcterms:created>
  <dcterms:modified xsi:type="dcterms:W3CDTF">2010-03-11T04:48:12Z</dcterms:modified>
</cp:coreProperties>
</file>